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36" r:id="rId3"/>
    <p:sldId id="275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14" d="100"/>
          <a:sy n="114" d="100"/>
        </p:scale>
        <p:origin x="30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Kimura" userId="1f8de30a7436d95e" providerId="LiveId" clId="{804A43FB-A028-4B98-800C-8F456F79E2E0}"/>
    <pc:docChg chg="modSld sldOrd">
      <pc:chgData name="Gary Kimura" userId="1f8de30a7436d95e" providerId="LiveId" clId="{804A43FB-A028-4B98-800C-8F456F79E2E0}" dt="2022-03-10T22:37:39.831" v="1"/>
      <pc:docMkLst>
        <pc:docMk/>
      </pc:docMkLst>
      <pc:sldChg chg="ord">
        <pc:chgData name="Gary Kimura" userId="1f8de30a7436d95e" providerId="LiveId" clId="{804A43FB-A028-4B98-800C-8F456F79E2E0}" dt="2022-03-10T22:37:39.831" v="1"/>
        <pc:sldMkLst>
          <pc:docMk/>
          <pc:sldMk cId="3821528971" sldId="3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33:34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1651 4516 41 0,'6'-37'20'0,"122"-16"-21"16,-78 30 21-16,25-4-36 16,35-20 1-16,15-17-5 15,-12-29 1-15</inkml:trace>
  <inkml:trace contextRef="#ctx0" brushRef="#br0" timeOffset="413.524">1600 5723 43 0,'-24'-29'21'0,"66"-27"-34"15,-18 38 42-15,17-9-35 16,37-2 0-16,20-16-14 16,36-16 1-16</inkml:trace>
  <inkml:trace contextRef="#ctx0" brushRef="#br0" timeOffset="829.0309">1615 6871 36 0,'21'-45'18'0,"152"-69"-25"16,-102 83 29-16,45-20-39 15,36-12 1-15</inkml:trace>
  <inkml:trace contextRef="#ctx0" brushRef="#br0" timeOffset="1247.5751">1314 8165 36 0,'69'-48'18'0,"112"-20"-29"16,-112 44 36-16,47-8-30 16,12-2 1-16,30-9-13 15,-6-7 1-15</inkml:trace>
  <inkml:trace contextRef="#ctx0" brushRef="#br0" timeOffset="1624.2937">1332 9491 31 0,'24'-48'15'0,"119"-31"-22"16,-92 42 25-16,26-14-22 0,39-15 0 16,18 0-10-16,15-5 0 15</inkml:trace>
  <inkml:trace contextRef="#ctx0" brushRef="#br0" timeOffset="1998.0862">1651 10401 34 0,'6'-32'17'0,"98"-55"-24"16,-54 52 30-16,25-7-32 16,32-6 0-16,27-5-8 0,-3-2 1 15</inkml:trace>
  <inkml:trace contextRef="#ctx0" brushRef="#br0" timeOffset="2358.4918">1493 11819 40 0,'9'-24'20'0,"122"-111"-32"15,-66 95 39-15,37-23-39 16,26-19 1-16,29-5-8 16,-2-6 1-16</inkml:trace>
  <inkml:trace contextRef="#ctx0" brushRef="#br0" timeOffset="2614.4347">1237 13070 43 0,'18'-15'21'0,"283"-94"-55"16,-150 61 41-16,93-36-16 16,21-35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35:08.3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3210 4852 24 0,'9'-18'12'0,"0"2"-11"0,-9 8 13 0,3 5-17 16,6 1 1-16,3 2-3 16,6 2 1-16,-9 1 4 15,9 0 1-15,0 2-4 16,8-5 0-16,4 0 2 15,3 0 1-15,-3-5 1 16,2 2 0-16,10 6 1 16,6 2 0-16,2 3 1 15,10 0 0-15,-1 3-2 16,4-4 1-16,14 4-2 16,4-8 1-16,-1 10-1 15,9-10 1-15,-8 2-1 16,11-3 1-16,0 1-1 15,1 2 1-15,2-5-1 16,6-2 1-16,3 2-1 0,0-3 1 16,3-5-1-16,-5 3 1 15,2-3-1-15,-3 0 1 16,0 0 0-16,-2 3 0 16,2 0-1-16,6-1 1 15,-12 1-1-15,6 0 1 16,-2 2 0-16,-7-2 1 15,6 10-3-15,-6-2 0 16,7 5 1-16,-10 0 0 0,3 2 0 16,-6-2 0-1,1 0-1-15,-1 0 0 0,-3-3 1 16,-2 3 1-16,-1-3-1 16,4 3 0-16,-1 3 0 15,0 0 1-15,4 2-2 16,-4 3 1-16,6 0-1 15,3-3 0-15,4 0 1 16,-4-5 0-16,3 0-1 16,9-6 0-16,-8 6 0 15,2 0 1 1,0-2 1-16,3 4 0 0,3 3-2 16,-2 1 0-16,-1-1 1 15,-3 3 0-15,6 0 0 16,-8-8 0-16,5 0-1 15,-3-6 1-15,6-2 1 16,-3-2 0-16,-2 2 0 16,2-3 1-16,0 0-1 15,0 1 0-15,-3 2-1 0,4-6 1 16,2 6-1-16,6-2 1 16,-3-6-1-16,0 2 0 15,3 1-1-15,-2 0 1 16,-1-3 1-16,-6 3 0 15,6-1-1-15,-6 4 0 16,-3 2 0-16,-2-6 0 16,-1 4 0-16,3-4 0 0,-3 1 0 15,7-3 1-15,-1 0-1 16,3-2 1-16,0-4-1 16,6 1 1-16,3-5 1 15,4 5 0-15,-4 2-1 16,9 3 0-16,0 8-1 15,-3 3 0-15,-3-3 0 16,3 5 1-16,0-5-2 16,0 3 1-16,-3-6-1 15,3 3 1-15,-6-8-1 16,-20 0 1-16,-13 0-3 16,-12-2 0-16,-11 2-6 15,-18-3 0-15</inkml:trace>
  <inkml:trace contextRef="#ctx0" brushRef="#br0" timeOffset="29184.952">3413 6141 25 0,'110'-19'12'0,"134"-23"-10"16,-161 26 12-16,31 0-14 15,25-2 0-15,28-1 0 16,-3-4 1-16,17 9-1 15,4 12 0-15,-6 2-5 16,5 16 1-16,-2 5-3 16,-19-13 0-16</inkml:trace>
  <inkml:trace contextRef="#ctx0" brushRef="#br0" timeOffset="31318.4491">9568 6202 8 0,'60'-11'4'0,"89"-5"-6"0,-102 14 4 15,16-6-1-15,23-3 0 16,18-7 1-16,21-1 1 16,18 1-4-16,21-9 1 0,27 9 3 15,14-4 0-15,21 7-1 16,6-1 0-16,6 0-1 15,-5 11 1-15,-4-1-3 16,-3-4 0-16,-6 4-4 16,6-4 1-16</inkml:trace>
  <inkml:trace contextRef="#ctx0" brushRef="#br0" timeOffset="32037.9741">14932 6236 24 0,'36'-5'12'0,"68"-6"-7"0,-50 9 13 15,38 2-18-15,45 2 1 16,35 6-1-16,61 8 0 0,35 11-8 15,44 4 1-15</inkml:trace>
  <inkml:trace contextRef="#ctx0" brushRef="#br0" timeOffset="68789.9497">3463 7609 6 0,'-32'-8'3'0,"14"1"2"16,12 1 4-16,6 4-10 0,6-1 0 15,12-5 1-15,14-8 1 16,28-5 1-16,32-3 0 16,18-5 0-16,42 8 0 15,27 5 0-15,44 8 1 16,24 13-4-16,36 11 1 15,23 16-5-15,28 8 1 16</inkml:trace>
  <inkml:trace contextRef="#ctx0" brushRef="#br0" timeOffset="69300.6324">7631 7681 35 0,'89'-37'17'0,"170"2"-23"0,-161 27 37 0,54 6-35 15,59 7 0-15,60 16-15 16,45 35 0-16</inkml:trace>
  <inkml:trace contextRef="#ctx0" brushRef="#br0" timeOffset="102613.3182">7613 7530 21 0,'24'-24'10'0,"47"-8"-2"0,-35 27 10 0,23 0-15 16,25 0 1 0,29-1 1-16,39 4 1 0,23-4-9 15,37 4 1-15,23-4-2 16,24-2 0-16,11-7-5 16,-25-20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38:06.9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4734 3043 26 0,'-32'-29'13'0,"56"13"-15"0,-1 13 13 0,16 3-12 15,27 0 0-15,32 0 0 16,36 11 0-16,41 10 2 16,40 0 0-1,44 8-2-15,41 11 1 0,25-3-2 16,23 10 1-16,15 6-4 16,-3-10 0-16</inkml:trace>
  <inkml:trace contextRef="#ctx0" brushRef="#br0" timeOffset="510.2921">10518 2916 12 0,'158'-3'6'0,"172"19"-5"16,-205-11 5-16,66 6-4 16,71 2 1-16,59-5 3 15,42 0 1-15,30 5-8 0,24-10 0 16,8 2 4 0,7 3 0-16,6 3-7 0,8 10 0 15</inkml:trace>
  <inkml:trace contextRef="#ctx0" brushRef="#br0" timeOffset="861.6065">18561 2900 35 0,'318'-16'17'0,"236"29"-57"16,-346-5 30-16</inkml:trace>
  <inkml:trace contextRef="#ctx0" brushRef="#br0" timeOffset="5855.3694">3749 6006 20 0,'212'-69'10'0,"136"-10"-11"16,-205 63 11-16,92 5-20 15,80 11 1-15</inkml:trace>
  <inkml:trace contextRef="#ctx0" brushRef="#br0" timeOffset="13827.7688">5392 2860 20 0,'-26'-34'10'0,"20"7"-10"15,0 19 11-15,0-5-13 0,-12 5 1 16,-3-5-3-16,-9 2 1 15,-9 3 5-15,-8 3 0 16,-7 5-1-16,-14 3 0 16,-10 10 0-16,-8 11 1 15,-12 5 1-15,-21 16 0 16,-6 16-1-16,-15 18 0 16,-12 6-2-16,-15 13 0 15,4 29-1-15,-19 0 1 16,4 10 1-16,-7 14 0 15,-3 16-1-15,22 15 0 0,-10-2 2 16,15 8 0-16,10 13 1 16,17-5 1-16,18-6-1 15,23-7 0-15,19-3-1 16,29-8 0-16,27-8 0 16,30-5 0-16,15-3-1 15,27-16 0-15,14 0 0 16,18-10 0-16,13-6 0 15,2-21 0-15,12-10-3 16,-9-14 0-16,6-20-9 16,-8-9 1-16</inkml:trace>
  <inkml:trace contextRef="#ctx0" brushRef="#br0" timeOffset="14637.6372">3517 6501 20 0,'-3'-16'10'0,"-15"11"-10"0,18 5 8 16,-3 0-8-16,0 0 0 15,0-3 2-15,-3 8 1 16,6-7-2-16,-6-1 1 16,6-2 0-16,0-1 0 15,6 1 1-15,0 0 0 16,3-3-2-16,-3 8 0 15,6 0-2-15,-3 3 0 0,0-1 1 16,3 3 1-16,3 3-1 16,3 0 0-16,2 3 0 15,7 0 1-15,0 4 0 16,3-1 0-16,5-1-1 16,7 8 1-16,-6-8 0 15,6 3 0-15,-13 3 0 16,-2-1 0-16,-6 3 2 15,-6 0 1-15,-6 1 2 16,-18 7 1-16,-27 5 0 16,-32 8 1-16,-28 3-1 15,-26 16 1-15,-21-5-6 16,-8 10 1-16,-4-8-15 16,12 14 0-16,0-22-4 15,6-29 1-15</inkml:trace>
  <inkml:trace contextRef="#ctx0" brushRef="#br0" timeOffset="17040.5318">4136 6734 17 0,'-6'18'8'0,"12"17"-2"16,-3-17 8-16,3 14-12 15,-6 15 1-15,-6 4 1 0,3 15 0 16,-6 11-6-16,0 2 1 16,0 0 1-16,3-5 1 15,-2-21-6-15,-1-10 1 16,3-12-3-16,3-17 0 15</inkml:trace>
  <inkml:trace contextRef="#ctx0" brushRef="#br0" timeOffset="17223.0144">4220 6607 22 0,'38'-22'11'16,"66"4"-18"-16,-80 13 19 0,12-3-21 15,9 0 0-15</inkml:trace>
  <inkml:trace contextRef="#ctx0" brushRef="#br0" timeOffset="17433.8139">4246 6951 45 0,'9'-8'22'0,"69"-14"-41"0,-52 15 44 16,13-1-43-16,18 0 1 15,2-3-1-15,-8-5 0 16</inkml:trace>
  <inkml:trace contextRef="#ctx0" brushRef="#br0" timeOffset="17672.736">4228 7575 35 0,'69'-8'17'0,"71"-3"-27"16,-90 4 35-16,19 1-42 15,8 1 1-15</inkml:trace>
  <inkml:trace contextRef="#ctx0" brushRef="#br0" timeOffset="17925.1286">4601 7210 39 0,'5'-5'19'0,"76"26"-27"0,-42-16 38 16,11 8-32-16,25 3 1 15,5 0-8-15,12 5 0 0,-5-2 6 16,-16-3 1-16,-9-3-8 15,-14-5 0-15</inkml:trace>
  <inkml:trace contextRef="#ctx0" brushRef="#br0" timeOffset="18136.972">5312 6879 33 0,'-30'19'16'0,"-23"31"-24"16,35-21 33-16,-12 13-25 15,-6 9 1-15,-2 20-3 16,-4 6 0-16,12 2-1 16,0-5 0-16,9-10-5 15,10-14 0-15</inkml:trace>
  <inkml:trace contextRef="#ctx0" brushRef="#br0" timeOffset="18363.9272">5717 6681 46 0,'-24'47'23'0,"6"83"-35"0,15-88 46 0,3 17-43 15,6 12 0-15,6 3-14 16,0-3 1-16</inkml:trace>
  <inkml:trace contextRef="#ctx0" brushRef="#br0" timeOffset="18586.3309">5220 7017 36 0,'38'2'18'0,"58"1"-22"0,-52-6 27 15,25 6-24 1,20-3 1-16,3-3-11 0,9-2 0 16,4-5 7-16,-7-9 1 15</inkml:trace>
  <inkml:trace contextRef="#ctx0" brushRef="#br0" timeOffset="19039.3443">6062 7038 40 0,'3'-5'20'0,"21"5"-32"16,-12 0 38-16,6 0-32 15,8 0 1-15,7-6-10 16,-9 1 0-16,3-3 19 16,-6-8 1-16,-1-2-6 15,-8-3 0-15,-3-3 5 16,-3-3 1-16,0 3 4 0,-6 3 0 15,0 0-2-15,-3 8 0 16,-6 8-6-16,-9 5 0 16,-8 13-2-16,-4 3 0 15,-6 8 0-15,-3 7 1 16,-2 6 0-16,5 0 1 16,9 11 0-16,12-3 0 0,9 8-6 15,12 2 1-15,6-4-7 16,12-4 0-1</inkml:trace>
  <inkml:trace contextRef="#ctx0" brushRef="#br0" timeOffset="19321.5407">6485 7220 45 0,'-39'16'22'0,"15"27"-28"16,18-35 42-16,3 2-37 15,-6-2 1-15,3-3-4 16,0-7 1-16,6-11 3 16,6-6 0-16,9-13-3 15,6 1 0-15,9-9 0 16,-3 0 1-16,11 3 1 15,7-3 0-15,0 9-4 0,2-1 1 16,1 8-6-16,-3 0 1 16</inkml:trace>
  <inkml:trace contextRef="#ctx0" brushRef="#br0" timeOffset="19696.8667">7226 7035 57 0,'-15'61'28'0,"-39"13"-45"15,42-53 57-15,-2 6-48 16,-1-1 0 0,6-5 5-1,3-13 1-15,9-16 7 16,6-10 0-16,9-11-5 15,5-3 0-15,10-8 2 16,15-5 1-16,2 0-4 16,1 8 1-1,-3 3-1-15,-4 10 0 0,-5 11 0 16,-3 2 1-16,-7 9 1 16,-2 2 1-16,-9 5 0 15,-6 11 1-15,-12 8-3 16,-9 0 0-16,-6 7-6 15,0 4 0-15,0-6-7 0,4-3 1 16,2-10-2-16,12-11 0 16</inkml:trace>
  <inkml:trace contextRef="#ctx0" brushRef="#br0" timeOffset="20011.73">7931 6916 22 0,'12'-8'11'0,"-12"-2"-12"0,0 10 20 0,-3 2-21 15,0 4 1-15,-6 2 0 16,-9 10 1-16,-5 11 3 16,-10-2 1-16,0 12 1 15,6 4 1-15,4-1 2 16,5 0 0-16,3-2 0 16,6-6 1-16,0-7-3 15,6-9 1-15,3-10-3 16,6-10 0-16,9-9-2 15,9-10 1-15,8-6-2 16,4-4 1-16,-6 7-2 16,0 0 0-16,-4 8-2 15,-5 8 1-15,-3 6-5 16,-9 10 0-16,-9 10-6 16,0 3 1-16,0 8-4 15,0-5 0-15</inkml:trace>
  <inkml:trace contextRef="#ctx0" brushRef="#br0" timeOffset="20207.1358">8500 6720 26 0,'71'-100'13'0,"16"-6"-12"0,-70 82 18 16,1 8-20-16,-3 3 1 16,-9 13 3-16,-12 13 1 15,-12 22-1-15,-11 23 0 16,-16 35 5-16,-9 18 1 15,-8 16-2-15,2 5 0 0,16-8-15 16,20-10 0-16,12-35-4 16,9-36 0-16</inkml:trace>
  <inkml:trace contextRef="#ctx0" brushRef="#br0" timeOffset="20958.1608">9833 7369 30 0,'-9'-6'15'0,"21"12"-22"0,-3-6 23 0,6 0-22 15,9-3 1-15,3-8-2 16,5-7 0-16,4-3 11 16,6-6 1-16,2-10-5 15,1 3 0-15,-6-6 4 16,3-2 0-16,-7-1 1 15,-8 6 1-15,-6 6-2 16,-9-1 0-16,-9 11-1 16,-6 5 0-16,-9 11-2 0,-15 5 1 15,-12 10 0-15,-5 9 0 16,-13 10 4-16,1-3 0 16,5 6-1-16,3 2 1 15,4-2-1-15,5 5 0 16,6 6-1-16,12 4 0 15,10-7-7-15,11 2 1 16,6-5-8-16,5-2 1 0,13-14-6 16,9-11 0-16</inkml:trace>
  <inkml:trace contextRef="#ctx0" brushRef="#br0" timeOffset="21272.7023">10253 7199 34 0,'-15'27'17'0,"21"39"-21"16,0-45 26-16,3 8-21 16,9 6 0-16,9 2-1 15,5-8 0-15,-2-3 1 16,3-7 0-16,3-6 2 15,-1-13 1-15,4-13 1 16,0-8 0-16,2-14 0 0,-8-5 1 16,-6-7-3-16,-6-3 1 15,-6 2-4-15,-9 6 1 16,-6 5-5-16,-6 5 0 16,-9 8-6-16,-3 13 0 15,3 11-4-15,3-2 1 16</inkml:trace>
  <inkml:trace contextRef="#ctx0" brushRef="#br0" timeOffset="21663.5772">11161 7239 44 0,'0'5'22'0,"12"6"-38"16,-9-14 42-16,3 1-37 16,3-1 1-16,3-8-3 15,2-5 1-15,4-5 21 16,3 0 0-16,-3-5-8 16,-3-3 0-16,-3-1 6 15,-3 4 1-15,-3 2-1 16,0 3 1-16,-6 3-5 15,-3 7 0-15,-6 8-3 16,-6 9 1-16,-3 9 0 16,-6 4 0-16,-3 13 1 0,-5 7 1 15,-1 14 1-15,3 6 1 16,3 1-3-16,6 1 1 16,4-13-7-16,2-3 1 15,3-5-5-15,3-11 0 16,3-3-6-16,6-15 0 15</inkml:trace>
  <inkml:trace contextRef="#ctx0" brushRef="#br0" timeOffset="22040.7419">11488 7379 42 0,'-12'29'21'0,"15"27"-25"0,0-43 39 0,3 0-39 15,3-2 0-15,0 0-2 16,3-11 1-16,3-14 8 16,3-4 0-16,3-9-3 15,2-7 0-15,4-6 4 16,6-5 0-16,6-2 1 15,-4 2 0-15,-2 13-1 16,-3 8 0-16,-3 3-3 16,-4 8 1-16,1 13-2 15,-6 10 1-15,-3 6-1 0,-6 16 1 16,-3 13-1-16,-9 16 1 16,-6 0 0-16,0 7 0 15,0 1-11-15,0 0 1 16,9-11-5-16,3-21 0 15</inkml:trace>
  <inkml:trace contextRef="#ctx0" brushRef="#br0" timeOffset="22205.6489">12539 6617 27 0,'3'-8'13'0,"-9"22"-15"0,3 4 15 0,-6 11-14 15,-9 27 0-15,-6 26-2 16,-5 10 1-16,2 25-3 16,-6 2 1-16</inkml:trace>
  <inkml:trace contextRef="#ctx0" brushRef="#br0" timeOffset="22416.7001">11637 7300 59 0,'48'-64'29'0,"166"-7"-44"0,-143 58 62 0,43-11-59 15,34-13 1-15,37-3-17 0,17 6 0 16,-17-9 33-16,-36-4 0 16</inkml:trace>
  <inkml:trace contextRef="#ctx0" brushRef="#br0" timeOffset="26573.1436">13021 3260 20 0,'-18'-37'10'0,"27"13"-8"16,-3 19 11-16,3 2-15 0,3 3 1 15,12 0-2-15,6 3 0 16,11 4 4-16,4 7 0 16,9 9-1-16,11-1 0 15,9 9 1-15,10 12 1 16,17 12 0-16,3 19 1 16,12 8 0-16,6 11 1 15,12 26-2-15,0 8 0 16,-6 8-1-16,6 16 0 0,-9 10 0 15,-6 19 1-15,-9 0-1 16,-5 21 0 0,-13-2-1-16,-15 7 0 0,-11 11 0 15,-19-13 0-15,-11 7 1 16,-15-2 0-16,-9 3 1 16,-12-8 0-16,-15 5 1 15,-12-13 0-15,-6-9 0 16,-17 1 0-16,-4-18-2 15,-23-6 1-15,-16 5-1 16,-17-8 1-16,-18-7-2 16,-14-3 1-16,-10-16-1 15,-9-3 1-15,-9-10-1 16,-23-6 1-16,-1-5-2 16,-17-8 1-16,-3-10 0 15,-18-11 1-15,-7-16 0 16,-23-2 0-16,-11-17 0 15,-4-12 0-15,-27-12-1 0,-8-9 1 16,-16-12-1 0,4-4 1-16,-10-4-2 0,-2 9 1 15,12-11-1-15,2-3 0 16,7 4 0-16,14-9 1 16,6-3 0-16,10-7 1 15,11-6 0-15,0-10 1 16,15-6 1-16,6-2 1 15,18-3-1-15,6 5 1 0,14-2-2 16,-2 0 1-16,15 10-2 16,-4 6 0-16,13 7-1 15,14 11 1-15,15 11 0 16,16 8 1-16,2 12 0 16,24 9 0-16,3 11 2 15,11 4 0-15,22 9 0 16,3 0 0-16,14 2-1 15,13 0 1-15,11-2-1 16,-3-1 0-16,16-4-2 16,5-4 1-16,9 1-1 15,3-3 0-15,3-5-1 16,3-3 0-16,3-8 0 16,-2-2 0-16,-1-6 0 15,3-3 0-15,0-2-1 16,-3-2 0-16,0-1-8 15,0 0 1-15,0 1-9 16,-3-6 1-16,-3-3-4 0,0-5 0 16</inkml:trace>
  <inkml:trace contextRef="#ctx0" brushRef="#br0" timeOffset="26994.117">3615 8988 37 0,'-71'-8'18'0,"50"3"-25"16,21 5 31-16,-6 0-29 15,3 0 0-15,3 2-2 16,3 4 1-16,6 9 9 16,15 12 1-16,12 15-3 15,5 11 0-15,10 13 6 16,8-2 0-16,-2 2 2 15,8-8 1-15,-2-10-1 16,8-14 0-16,-8-7-5 16,8-17 1-16,-2-20-10 0,17-14 1 15,12-16-11-15,3-15 0 16,-14-17-1-16,-25-15 1 16</inkml:trace>
  <inkml:trace contextRef="#ctx0" brushRef="#br0" timeOffset="27714.3357">3068 10565 38 0,'-6'8'19'0,"21"8"-17"15,-7-1 19-15,10 12-21 16,0 15 0-16,6 11-1 15,-3 16 0-15,3 13 0 16,-1 8 0-16,1 3-8 16,0-6 1-16,3-13-2 15,-12-11 1-15</inkml:trace>
  <inkml:trace contextRef="#ctx0" brushRef="#br0" timeOffset="27908.8742">3044 11404 54 0,'-18'-14'27'0,"36"1"-47"0,-6 10 57 16,17 3-38-16,13 0 0 0,12 0-5 16,17-2 0-16,7-6 1 15,17-3 0-15,3-13-7 16,-6-18 0-1</inkml:trace>
  <inkml:trace contextRef="#ctx0" brushRef="#br0" timeOffset="28121.9031">2505 10724 52 0,'-6'2'26'0,"98"14"-46"0,-47-16 53 31,172-34-55-31,-17-27 0 16</inkml:trace>
  <inkml:trace contextRef="#ctx0" brushRef="#br0" timeOffset="28766.4437">5190 10700 42 0,'-45'-6'21'0,"1"17"-42"16,29 0 41-16,-21 7-22 16,0 6 0-16,-8 8 2 15,-10 2 0-15,3 6 2 0,4-3 1 16,5 0-1 0,6 3 0-16,7 5 0 0,8 2 1 15,12-2-2-15,9-8 1 16,9 0-3-16,9-8 1 15,3-5-1-15,8-8 1 16,1-11 0-16,3-13 1 16,5-15 0-16,7-17 1 15,3-18-1-15,-1-6 1 16,-2-18 0-16,-3 0 1 0,-10-3-1 16,-2-2 0-16,-6 8 0 15,-3 10 0-15,-6 5-1 16,-3 12 1-16,0 9-3 15,-6 9 1-15,2 13 0 16,-2 15 0-16,3 17 1 16,3 21 1-16,0 26 0 15,0 24 1-15,0 8-2 16,0 10 1-16,0 4-9 16,-3-4 0-16,0-10-6 15</inkml:trace>
  <inkml:trace contextRef="#ctx0" brushRef="#br0" timeOffset="28946.1081">5806 10806 44 0,'9'31'22'0,"9"30"-46"0,-9-40 38 16,0-2-28-16,0-3 1 16</inkml:trace>
  <inkml:trace contextRef="#ctx0" brushRef="#br0" timeOffset="29096.5892">5574 10239 52 0,'-33'-18'26'0,"12"15"-51"0,15 6 53 0,0 5-42 16,3 2 0-16,12 6-6 15,-6-8 0-15</inkml:trace>
  <inkml:trace contextRef="#ctx0" brushRef="#br0" timeOffset="29577.2932">6738 10626 54 0,'-30'-37'27'0,"-6"0"-59"0,21 31 54 15,-6 1-36 1,-5 2 0-16,-7 1-3 0,-9 4 0 15,-2 12 49 1,-1-4-32 0,33 30 1-16,-36 13 1 15,7 0 6-15,17 2 1 16,3-2 1-16,15-5 1 0,6-9-12 16,0-9 1-16,6-9 0 15,6-13 0-15,15-19 0 16,15-13 0-16,2-26 0 15,19-19 0-15,5-21 1 16,4-8 1-16,8-10-2 16,0 5 0-16,-8 2 0 15,-10 14 0-15,-14 18 1 16,-12 16 1-16,-10 19 1 16,-11 21 0-16,-12 23 2 15,-6 27 0-15,-6 27-1 16,-6 26 1-16,-2 23-3 15,-1 6 1-15,0 6-12 16,-3 4 0-16,6-23-6 16,0-37 1-1</inkml:trace>
  <inkml:trace contextRef="#ctx0" brushRef="#br0" timeOffset="30115.8798">8107 10456 41 0,'-54'53'20'0,"-2"42"-26"16,47-73 32-16,0 9-29 15,3 6 1-15,6-5 0 16,3-3 0-16,15 0 5 16,12-5 0-16,5-3-2 15,10-2 1-15,6-3 1 16,-1 2 0-16,-5-2-1 16,-7 3 1-16,-11-3-1 15,-12-1 1-15,-15 4-1 16,-18 10 0-16,-17 3-3 0,-22 10 1 15,-11 0-5-15,-22 1 0 16,-5 2-5-16,0-3 0 16,8-7-3-16,16-9 1 15,14-13 1-15,16-7 0 16,20-6 4-16,33-16 1 16</inkml:trace>
  <inkml:trace contextRef="#ctx0" brushRef="#br0" timeOffset="30462.9085">8672 10655 28 0,'42'-27'14'0,"12"41"-26"0,-42-7 35 0,0 9-23 16,-1 8 1-16,1 8 1 16,0 10 0-16,0 9-1 15,0-1 1-15,6 3 1 16,6-3 0-16,0-8 1 15,-1-5 1-15,1-13 1 16,0-19 0-16,3-18-1 16,3-13 1-16,-1-22 0 15,1-5 0-15,-3-5-2 16,-9-8 1-16,-9 2-5 16,-12 6 0-16,-15 8-3 15,-12 13 0-15,-21 13-3 0,-14 13 0 16,-9 11-1-16,-4 14 1 15,10 7-3-15,11 0 1 16,15 0-2-16,16 0 0 16,20-5 0-16,21-8 0 15</inkml:trace>
  <inkml:trace contextRef="#ctx0" brushRef="#br0" timeOffset="31286.6704">9357 10776 40 0,'6'30'20'0,"3"4"-30"0,-9-23 43 0,0 7-35 16,0 1 1-1,0-4-1-15,0-1 0 0,0-9 4 16,6-8 0-16,3-13-2 16,9-7 1-16,11-14 0 15,10-11 1-15,9-8-1 16,11 9 1-16,-5 2-3 15,-1 5 0-15,1 8 0 16,-9 14 0-16,-7 10 0 16,-8 8 1-16,-9 16 0 15,-9 10 0-15,-6 9 3 16,-6 10 1-16,-3-3 2 16,0-2 0-16,-3-1 1 15,3-7 0-15,0-8 0 16,3-6 0-16,0-7-2 15,6-11 0-15,9-8-4 0,9-18 0 16,11-11-4-16,13-19 1 16,9 8-2-16,-7 1 1 15,4 2 0-15,-7 5 1 16,-2 11 2-16,-3 3 0 16,-7 12 3-16,-8 9 1 15,-3 10-2-15,-6 6 1 16,-3 2-1-16,-3 14 1 15,-6-1-2-15,-3 3 1 0,-3-2 0 16,3-1 0-16,0-5 1 16,-1 0 0-16,4 3-2 15,0-5 0-15,3-1-2 16,3 1 1-16,3-11-3 16,6 2 0-16,6 1-2 15,3-3 0-15,5-8 1 16,-2-8 1-16,3-5 2 15,-1-9 1-15,1 4 2 16,-3-3 0-16,0 0 1 16,-7-6 0-16,-2-2-3 15,-3 3 1-15,-3-4-3 16,-6-4 0-16,0-6-1 16,-3 3 0-16,-3 0 1 15,0-2 1 1,0 2 0-1,-1 10 1-15,-2 11 0 16,-9 19 1-16,-2 7-1 16,-13 20 1-16,-9 12-2 0,-6 13 1 15,1 4 2-15,5-1 1 16,6-5-3-16,9-13 0 16,9-6-7-16,6-8 0 15,12-23-8-15,12-16 0 16,12-19-3-16,11-18 0 0</inkml:trace>
  <inkml:trace contextRef="#ctx0" brushRef="#br0" timeOffset="31451.723">11554 10020 38 0,'15'0'19'0,"5"34"-25"16,-20-13 38-16,-5 16-30 15,-7 19 0-15,-9 5 1 16,-3 10 0-16,0 9-7 15,0 2 0-15,1 2-4 16,-1-18 1-16,0-15-4 16,6-17 0-16</inkml:trace>
  <inkml:trace contextRef="#ctx0" brushRef="#br0" timeOffset="31621.268">11057 10361 37 0,'-21'-61'18'0,"27"22"-22"16,0 28 35-16,3 0-31 0,6 1 0 15,8 2 0-15,4 3 1 16,9 5-1-16,12-3 0 16,8 6-1-16,16 2 1 15,5 3-5-15,12-6 1 16,0-4-6-16,4-17 0 16</inkml:trace>
  <inkml:trace contextRef="#ctx0" brushRef="#br0" timeOffset="31950.2036">12054 10030 56 0,'-45'117'28'0,"12"20"-40"0,33-110 54 0,3 7-42 15,3 1 1-15,9-9 2 16,6-7 1-16,6-11-5 15,6-16 1-15,8-3 2 16,7-10 0-16,8-3-1 16,10-2 1-16,-7 7-3 15,-2 6 1-15,-3 8-1 16,-7 2 1-16,-5 11-1 16,-6 2 0-16,-10 6 0 15,1 3 0-15,-6 5 0 16,-6 2 0-16,-3-2-5 15,0 0 1-15,-3 2-8 0,0 3 1 16,14-16-3-16,4-20 0 16</inkml:trace>
  <inkml:trace contextRef="#ctx0" brushRef="#br0" timeOffset="32068.2987">13262 10403 58 0,'3'14'29'0,"0"36"-48"0,-6-37 60 15,0 6-55-15,-6-1 1 0,-3 6-14 16,1-16 1-16</inkml:trace>
  <inkml:trace contextRef="#ctx0" brushRef="#br0" timeOffset="32220.2112">13078 9763 34 0,'-27'-98'17'0,"-12"43"-18"16,24 49 23-16,-8 4-29 15,-7 10 0-15,0 10-2 16,-3 6 1-16,4 5 11 16,5 3 1-16,12 0-13 15,15 5 1-15</inkml:trace>
  <inkml:trace contextRef="#ctx0" brushRef="#br0" timeOffset="32653.2218">13563 10414 64 0,'-15'13'32'0,"15"11"-54"0,0-16 70 16,-3 5-59-16,-3-2 1 15,0-1-2 1,3-2 0-16,0-2 20 0,0-6 0 15,6-8-9-15,0-6 0 16,12-1 5-16,3-1 1 16,12 0-1-16,2 5 1 0,13 6-4 15,12 10 0 1,2 11-3-16,1 8 1 0,2 10 1 16,4 11 0-1,-13 8 1-15,-5 8 1 0,-3 16 1 16,-10 13 1-16,-8 5 1 15,-12-2 0-15,-9 10-3 16,-9-13 0-16,-9 0-1 16,-15-22 0-16,-6-15-1 15,-8-16 0-15,-7-29 0 16,7-29 0-16,11-32-9 16,21-42 0-16,24-48-7 15,41-8 0-15,22-2-1 16,26 2 1-16</inkml:trace>
  <inkml:trace contextRef="#ctx0" brushRef="#br0" timeOffset="33495.5875">15944 9882 35 0,'-15'-13'17'0,"9"-6"-32"16,6 14 35-16,3-3-25 16,3 3 0-16,0 2 5 0,0 3 0 15,3 8 4-15,3 5 1 16,0 11-1-16,3 16 1 16,0 13 4-16,3 13 1 15,-4 3-1 1,1-11 0-16,3-2 0 0,6-11 0 15,-3-6-1-15,3-15 0 16,5-13-1-16,1-9 0 16,-3-18-2-16,6-10 0 15,2-16-2-15,1-1 0 16,0-4-3-16,-6-6 1 16,-4 10-2-16,-2 6 1 0,-3 0-3 15,-3 11 1-15,-3 5-3 16,3 7 1-16,-6 7-1 15,-1 4 1-15,1 13 0 16,0 12 0-16,6 7 4 16,0 8 1-16,0 8 3 15,3 0 0-15,3-3 2 16,-1-2 0-16,-2-6 1 16,-3-7 0-16,-3-12-2 15,-3-4 1-15,0-16-2 16,0-8 1-16,6-17-5 15,2-9 1-15,1-9-6 16,3-5 0-16,-3 6-8 16,0-4 1-16,-1 9-6 15,4 8 0-15,-3 10-2 0,3 5 1 16,3 9 0-16,-3 2 1 16</inkml:trace>
  <inkml:trace contextRef="#ctx0" brushRef="#br0" timeOffset="33763.9735">17495 10229 59 0,'0'24'29'0,"0"-19"-48"16,0-5 64-16,0-5-44 0,-3-9 0 0,-3-4 6 15,-3-14 0-15,0-2-7 16,0-11 1-16,3-3 1 16,3-10 0-16,6 5-2 15,6 3 1-15,9 2-5 16,12 8 0-16,6 6-9 16,2 5 1-16,4 10-4 15,9 3 0-15</inkml:trace>
  <inkml:trace contextRef="#ctx0" brushRef="#br0" timeOffset="34140.3026">18391 9898 60 0,'-3'5'30'0,"0"-2"-48"0,3-3 56 16,-3 3-45-16,0 2 0 15,0 8-2-15,0 8 0 16,0 0 16-16,3 11 0 16,3 5-5-16,6-5 1 15,6-3 5-15,6-5 0 16,8-3 2-16,7-13 0 0,0-11-4 16,0-15 0-1,2-9-4-15,1-12 1 0,-12-9-3 16,-9 0 1-16,-6-4-4 15,-12 4 0-15,-6 8-3 16,-12 9 0-16,-18 4-3 16,-15 14 1-16,-2 8-5 15,-13-1 0-15,4 9-1 16,8 0 1-16,16 2 0 16,17-3 1-16,21-2 2 15,24-5 1-15</inkml:trace>
  <inkml:trace contextRef="#ctx0" brushRef="#br0" timeOffset="34455.6472">19171 9842 62 0,'-3'61'31'0,"3"32"-47"16,-3-67 74-16,0 14-61 15,0-6 1-15,3-4-2 0,3-9 1 16,6-8 5-16,15-18 1 15,5-14-1-15,13-7 0 16,12-14 2 0,5 3 0-16,-2-11-1 0,8 3 0 15,-5 6-3-15,-13 4 0 16,-5 9-4-16,-9 10 1 0,-9 8-2 16,-10 8 1-16,-5 11 0 15,-6 4 0-15,-3-1-1 16,-3-1 1-16,3 3-3 15,0 0 0-15,0-3-6 16,6-2 0-16,9-6-1 16,6-13 0-16</inkml:trace>
  <inkml:trace contextRef="#ctx0" brushRef="#br0" timeOffset="34861.64">20519 9734 54 0,'-3'-8'27'0,"-6"16"-52"16,6-8 57-16,-6 3-33 15,-6 2 0-15,1-2 7 16,-1-1 1-16,3 1-5 16,3 0 0-16,3-1 3 15,6 3 0-15,6 14-1 0,6 2 1 16,3 8-5-16,-3 16 0 15,-3 13-3-15,-9 14 1 16,-9 13 0-16,-12 12 0 16,-12 17 0-16,-12 3 0 15,-11 2 1-15,-7-8 1 16,-5-5 0-16,-1-14 1 0,4-26 3 16,5-18 1-16,13-29 2 15,8-30 0-15,9-34-1 16,27-29 1-16,36-21-5 15,27-16 0-15,47-9-6 16,39 7 1-16,32 17-8 16,-5 12 0-16,-4 15-7 15,-46 19 0-15,31-1 2 16,-26 1 0-16</inkml:trace>
  <inkml:trace contextRef="#ctx0" brushRef="#br0" timeOffset="53896.9413">19061 2844 17 0,'12'-34'8'0,"11"-6"-2"15,-14 27 8-15,6 2-14 16,6-10 1-16,6 8 1 0,0-3 0 16,5 3-3-16,10 2 1 15,12 6 1-15,2 10 0 16,19 3-1-16,17 0 1 15,12 13-2-15,18 16 1 16,15-5 0-16,12 13 0 16,15 16-1-16,20 13 1 15,4 16 1-15,17 0 0 16,-3 16 0-16,10 15 0 16,-10 6 0-16,4 16 1 0,-10 16-2 15,0 0 1-15,-2 13-1 16,-13 8 1-16,-5 13-1 15,-6-8 0-15,-18 21 0 16,-10-2 0-16,-14 3 2 16,-6 15 0-16,-11-10-1 15,-16 2 0-15,-18-10 1 16,-14-3 0-16,-10-11 0 16,-11-10 0-16,-18-3-1 15,-12-15 1-15,-9-11-1 16,-6 5 1-16,-12-8-1 15,-18-16 1-15,-20-8-1 16,-16 6 1-16,-11-6-3 16,-30-12 1-16,-24 1 0 15,-18-7 1-15,-30 0-1 16,-23-8 1-16,-9-8-1 16,-28-8 1-16,-11-16-1 15,-17-5 1-15,-10-11 0 0,9-10 0 16,-15-8 1-16,-12-14 0 15,10-7 1-15,-28-9 0 16,-5-7-1-16,-16-8 1 16,-8 2-1-16,-15-10 0 15,-24-11-2-15,-6 1 1 16,-3-4-2-16,-12-7 1 16,-5 0-1-16,-1-1 1 0,-9 3 0 15,-3-2 0 1,-5 0 0-16,-10 7 0 0,-2 4 1 15,-4-6 0-15,1 0-1 16,-1-3 0-16,13 6 1 16,8-1 1-16,0 9-1 15,-2-1 0-15,-1 3 0 16,6 3 0-16,7 11 0 16,2 7 0-16,3 3-1 15,3 13 0-15,0-2 0 16,4 5 0-16,-1 2-1 15,12 11 1-15,0 8-1 16,15-2 1-16,9 4 0 16,0 9 0-16,23 5 0 15,16 3 0-15,8 2 0 16,19 5 0-16,5 6 0 16,15 13 0-16,6 19 0 15,18 18 0-15,-3 5-1 0,6 24 1 16,9 14-1-16,3 15 0 15,24 5 0-15,29 12 1 16,28-1-1-16,20-13 1 16,27 7-1-16,14-4 1 15,31 2 0-15,17 3 1 16,25-3 0-16,11 1 0 16,30-7 0-16,20 1 1 15,16-2 0-15,23-22 1 16,31-8-1-16,11-13 0 0,26-16-1 15,10-27 0-15,9-17-1 16,12-23 0-16,-4-17 0 16,-2-17 0-16,-6-12 0 15,-4-17 0-15,-14-2 0 16,-21-3 0-16,-11-3 1 16,-22 1 0-16,-15-1 2 15,-23 1 0-15,-15-3 0 16,-22 2 0-16,-19-2-1 15,-16 0 1-15,-21-3-1 16,-9 0 0-16,-20 0-2 16,-3-2 1-16,-7-3-2 15,-2 8 0-15,14 0-1 16,10 5 1-16,5 5 0 16,16 1 0-16,5-1-3 15,9 6 1-15,15 5-1 0,9 8 1 16,15 5 1-1,21 5 0-15,14 9 0 0,13 2 0 16,8 3 2-16,1 10 1 16,8 0 0-16,-17 6 0 15,-1 5-1-15,-20 0 1 16,-15 2-7-16,-19 6 0 16,-31 19-10-16,-37 7 1 15,-35 3-1-15,-30-3 0 16</inkml:trace>
  <inkml:trace contextRef="#ctx0" brushRef="#br0" timeOffset="54302.2274">3842 12406 47 0,'-42'6'23'0,"18"52"-37"0,21-32 49 16,3 14-36-16,0 10 1 15,6 14-9-15,6 10 0 16,6 5 3-16,-3 11 1 15,-6 0-6-15,-18-5 0 0</inkml:trace>
  <inkml:trace contextRef="#ctx0" brushRef="#br0" timeOffset="54482.3144">3145 13851 31 0,'-42'8'15'0,"51"-8"-19"15,6-5 30-15,15-6-27 16,18-10 1-16,11-11-2 15,15 0 0-15,19-10 3 16,8-6 0-16,-3 1-1 16,9-11 0-16,9-3-4 15,-5-3 1-15,-1-2-4 16,-12-19 0-16</inkml:trace>
  <inkml:trace contextRef="#ctx0" brushRef="#br0" timeOffset="54663.7478">3484 12409 54 0,'-21'-5'27'0,"81"-9"-43"0,-9 6 54 15,35-5-58-15,54-8 1 16,32-13-7-16,-23-27 1 15</inkml:trace>
  <inkml:trace contextRef="#ctx0" brushRef="#br0" timeOffset="56043.4594">5636 12787 28 0,'-3'-18'14'0,"-3"-11"-10"0,6 23 19 0,0 4-24 16,0-4 0-16,-3 1 2 15,-2 3 0-15,2-4 0 16,-12 1 1-16,0 0 0 15,-6 7 1-15,-12 1 1 16,-3 0 0-16,13 10-2 16,-13 11 1-16,3 7-1 15,0 6 0-15,4 3-2 16,8 0 1-16,12-1-3 16,9-1 1-16,12-4-4 15,0 0 1-15,12-5-5 16,11-5 1-16,13-5-4 15,5-14 1-15</inkml:trace>
  <inkml:trace contextRef="#ctx0" brushRef="#br0" timeOffset="56302.0322">6062 12819 41 0,'-21'-18'20'0,"-3"7"-30"0,18 11 40 15,0 5-32-15,1 1 1 16,-1 4-1-16,-3 3 1 16,0 9 2-16,0 4 0 0,0 11 0 15,0 3 0-15,3-3 2 16,-3 0 1-16,0-5 0 16,9-3 0-16,6-11-2 15,6-7 0-15,3-17-8 16,12-9 1-16,-1-17-8 15,19-16 1-15</inkml:trace>
  <inkml:trace contextRef="#ctx0" brushRef="#br0" timeOffset="56483.6844">6458 12554 44 0,'-30'69'22'0,"15"56"-32"16,15-88 39-16,6 16-36 16,0-1 1-16,6 4-12 15,-3-11 0-15,0-11 19 16,3-26 1-16</inkml:trace>
  <inkml:trace contextRef="#ctx0" brushRef="#br0" timeOffset="56558.6351">6556 12774 21 0,'0'-100'10'0,"30"-67"-23"0,-18 119 17 15,6-13-9-15,5-7 0 16</inkml:trace>
  <inkml:trace contextRef="#ctx0" brushRef="#br0" timeOffset="56688.559">6756 11917 29 0,'-3'0'14'0,"6"79"-13"0,-3-34 29 0,-3 21-27 16,-3 35 0-16,-6 21-1 15,3 7 1-15,-3 6-8 16,3-8 0-16,6-13-3 15,3-21 0-15,3-25-3 16,3-28 1-16</inkml:trace>
  <inkml:trace contextRef="#ctx0" brushRef="#br0" timeOffset="57261.8991">6991 12949 52 0,'0'5'26'0,"35"6"-52"0,-11-14 57 16,9-8-38-16,3-5 0 15,2-5-1-15,7-8 1 16,-3-5 11-16,-7 2 1 15,-8-5-5-15,-6 3 0 16,-9 5 5-16,-9 7 0 16,-9 6-1-16,-9 14 1 15,-6 10-3-15,-9 13 1 0,-8 11-3 16,-7 5 1 0,9 8-3-16,7-6 1 0,8-2 1 15,12-5 1-15,9-5 0 16,12-6 1-16,12-5 0 15,2-3 0-15,7 0-1 16,12-5 0-16,-1-5-1 16,-2-9 0-16,-3-9 0 15,2-15 0-15,1-4 1 16,0-14 0-16,2-12 0 16,-5-12 0-16,0-10 1 15,3-13 1-15,-1 0-1 16,1 5 0-16,-3 10 0 15,-4 9 0-15,-5 21 0 16,-9 13 1-16,-3 21-2 16,-6 18 0-16,-3 22 0 15,-12 32 0-15,-9 34-1 16,-6 13 0-16,0 19-11 0,6 5 1 16,18-19-5-16,9-31 0 15</inkml:trace>
  <inkml:trace contextRef="#ctx0" brushRef="#br0" timeOffset="57666.816">9330 12044 53 0,'-6'-11'26'0,"-3"51"-39"16,9-22 46-16,3 14-35 16,0 21 1-16,0 16 0 15,0 24 1-15,3 4 0 16,0 7 1-16,3 1-3 16,3-15 0-16,-3-16-2 15,0-18 1-15,-3-16-6 0,-6-24 1 16,-3-30-4-16,-12-15 0 15</inkml:trace>
  <inkml:trace contextRef="#ctx0" brushRef="#br0" timeOffset="58324.8766">8836 12380 41 0,'-9'0'20'0,"42"18"-32"0,-12-15 40 0,23 10-30 15,10 0 0-15,20-5-11 16,10-2 0-16,2-6 11 16,-8-6 0-16,-4-7-2 31,-98 42 4-31,149-124-2 16,-39 32 1-16,-8-4 4 15,-7 9 1-15,-5 13 1 16,-16 19 1-16,-11 15-7 15,-9 24 0-15,-9 19 0 16,-12 24 1-16,-9 12 5 16,-6 17 1-16,-3-3 4 15,3-10 0-15,3-6 3 16,6-13 1-16,6-11-2 0,6-10 1 16,-1-11-6-16,1-8 1 15,6-8-7-15,9-5 0 31,29-21-5-31,-2 0 0 16,3-5-1-16,-7 2 1 16,-8 0 0-16,-4 0 0 15,-8-5 2-15,-3-5 1 16,0 5 0-16,-3-6 0 16,-1-4-1-16,1 4 1 15,-3 6 1-15,-3 5 0 0,-6 6 0 16,-3 2 0-16,-7 5 0 15,-5 6 0-15,-5 16 1 16,-4 7 0-16,-3 3 0 16,-3 6 0-16,6-1 2 15,0 6 1-15,6 2 2 16,0-7 0-16,15 4-2 16,12 12 1-16,8-9-2 15,10 6 1-15,6 0-11 16,8-6 0-16,-5-13-11 15,5-18 1-15,-5-22-3 16,-3-23 0-16</inkml:trace>
  <inkml:trace contextRef="#ctx0" brushRef="#br0" timeOffset="59302.8811">12551 11954 47 0,'-21'-19'23'0,"-24"-20"-38"16,34 31 44-16,-10 0-38 15,-3 2 0-15,0 4-2 16,-9 4 1-16,-2 6 16 15,-4 6 0-15,0 4-7 16,1 14 1-16,-1 10 5 16,0 16 0-16,0 6 2 15,10 5 0-15,11 7 0 16,9 4 1-16,12-9-3 16,12-2 0-16,3-16 1 15,8-8 1-15,13-13-1 16,0-14 1-16,8-18-2 0,10-16 1 15,2-18-1 1,-14 8 0-16,6-38-4 0,-10 3 1 16,-11-8-5-16,-12 1 1 15,-12-4-3-15,-12 14 0 16,-15 5-2-16,-9 8 1 16,-2 3-2-16,-4 10 1 15,-6 6-1-15,-2 4 1 0,5 9-7 16,0 3 0-16,24-4 0 15,12-4 1-15</inkml:trace>
  <inkml:trace contextRef="#ctx0" brushRef="#br0" timeOffset="59841.8849">13265 11822 53 0,'-44'-16'26'0,"-19"2"-39"0,48 12 56 16,-6 2-45-16,-2 2 1 15,5 1-3 1,6 2 0-16,6 1 6 0,9 2 0 0,9 2-2 16,15 6 0-16,5 5 1 15,1 0 1-15,6 11 2 16,-1 3 0-16,-5 4-2 16,-9 12 1-16,-12-6-1 15,-15 7 0-15,-12 7 1 16,-18 7 0-16,-14 5-2 15,-13-5 0-15,-14-7-4 16,5-4 1-16,-5-7-7 16,2-11 0-16,-5-11-8 15,15-23 0-15</inkml:trace>
  <inkml:trace contextRef="#ctx0" brushRef="#br0" timeOffset="60533.7329">14935 11824 47 0,'-3'-16'23'0,"0"-2"-26"16,3 18 40-16,0 0-40 0,0-3 0 16,-3-2-3-16,-3 0 1 15,-6 7 6-15,-3 1 1 16,-5 15-3-16,-7 12 0 16,0 9 3-16,3 9 0 15,12 5 2-15,15-3 0 16,12 3 1-16,12-11 1 15,-3-2-1-15,9-11 0 16,2-10-1-16,-2-11 0 0,-3-11 0 16,-3-13 1-16,-4-13-4 15,-2-16 0-15,-3 0-4 16,-6-11 1-16,-3 6-8 16,-3 10 1-16,-3 11-7 15,-6 5 0-15,-3 9-1 16,-6 4 0-16</inkml:trace>
  <inkml:trace contextRef="#ctx0" brushRef="#br0" timeOffset="60834.0935">15364 11827 41 0,'3'34'20'0,"12"43"-21"15,-12-53 40-15,0 5-40 16,0 3 0-16,0-1 3 15,0-9 1-15,2-7-1 16,1-7 0-16,6-10 2 16,12-17 0-16,3-10 1 0,9-8 0 15,11-3-3-15,7 1 1 16,2 7-4-16,-11 11 1 16,-9 13-2-16,-6 13 1 15,-10 8-2-15,-2 11 1 16,-12 5 0-16,-6 3 0 15,-3-3-4-15,0-2 0 16,9-6-7-16,18-16 0 16,21-29-2-16,14-10 1 0</inkml:trace>
  <inkml:trace contextRef="#ctx0" brushRef="#br0" timeOffset="61286.3964">17111 11962 52 0,'-6'5'26'0,"6"85"-43"0,0-58 56 0,0 15-40 15,0 14 0-15,-3 24 0 16,0 10 1-16,0-10 1 15,3-8 1-15,0-9 1 16,0-17 0-16,0-17 5 0,0-18 0 31,6-69-2-31,6-24 0 16,9-18-4 0,6-13 0-16,2-9-3 0,13 11 0 15,6-7-4-15,2 4 1 16,7 11 1-16,-7 16 1 15,-8 16 3-15,-9 16 0 16,-9 13 0-16,-9 13 0 0,-12 27-3 16,-12 15 1-16,-15 24-4 15,-9 6 0-15,-15 8-1 16,1 7 0-16,-4-10-1 16,4-8 0-16,8-13-3 15,3-11 0-15,15-26-1 16,9-11 0-16</inkml:trace>
  <inkml:trace contextRef="#ctx0" brushRef="#br0" timeOffset="61584.2254">17953 11734 59 0,'-23'56'29'0,"2"55"-46"0,18-85 62 16,3 6-47 0,3 3 1-16,3-4 0 0,6-2 1 15,5-15 4-15,13-12 1 16,9-12-1-16,6-11 1 16,8-19 0-16,-2-8 1 15,2-2-3-15,1-3 0 16,-6 5-7-16,-10 3 1 15,-8 14-4-15,-12 7 0 16,-9 8-5-16,-9 8 1 16,-6 3-6-16,-3 2 0 15</inkml:trace>
  <inkml:trace contextRef="#ctx0" brushRef="#br0" timeOffset="61825.1361">18721 11713 61 0,'9'32'30'0,"9"31"-40"15,-12-49 57-15,-3 1-53 16,0-4 1-16,3-8-1 16,0-11 0-16,-3-8 9 15,6-11 0-15,6-10-9 16,6-2 1-16,11-4-3 15,10 4 0-15,3 4-5 16,5 6 1-16,-2 8-2 16,-3 5 1-16</inkml:trace>
  <inkml:trace contextRef="#ctx0" brushRef="#br0" timeOffset="62170.586">19281 11578 25 0,'9'40'12'0,"-9"71"-16"16,0-66 26-16,-3 24-18 0,-3 23 0 15,-12 17 5-15,-3 10 0 16,-6-13-8-16,4-3 0 16,-4-26 9-16,-3-17 1 15,-3-12 0-15,-2-29 1 0,-4-27-3 16,6-29 1-16,6-24-8 16,13-29 1-16,11-21-7 15,17-3 1-15,16-8-4 16,12 11 1-16,17 8 0 15,10 2 0-15,11 14 4 16,-2 16 1-16,2 7 1 16,-3 19 0-16,-14 13-2 15,-10 9 0-15,-8 17-3 16,-15 22 1-16,-15 11-3 16,-18 12 1-16,-18 12-1 15,-9 7 1-15,-12-5-3 16,-5 2 0-16,-4-7-1 15,7-14 0-15</inkml:trace>
  <inkml:trace contextRef="#ctx0" brushRef="#br0" timeOffset="62501.5181">20403 11205 40 0,'27'-10'20'0,"-12"33"-35"0,-12-4 39 16,-3 5-21-16,-3 21 0 15,-3 2 6-15,-3 14 1 16,3 0-10-16,3-13 0 16,9 7 10-16,3-10 1 0,6-10 0 15,0-9 0-15,2-15-4 16,4-22 0-16,3-10-5 15,0-16 1-15,-6-3-5 16,-9-5 0-16,-12-3-7 16,-9 9 1-16,-9 2-4 15,-12 10 1-15,-8 6-2 16,-1 0 0-16,9 0-4 16,12 2 1-16</inkml:trace>
  <inkml:trace contextRef="#ctx0" brushRef="#br0" timeOffset="62785.5912">21132 11025 45 0,'72'-18'22'0,"2"12"-28"0,-62 6 43 15,-6 0-41-15,-9 8 0 32,-42 27 3-32,1-6 1 15,-1 0 3-15,3 0 1 16,13 0-2-16,8 3 1 15,12-3 3-15,18 3 0 16,12 5-5-16,20 0 1 16,16-5-5-16,-3-1 1 15,-7-4 0-15,-8-3 0 0,-9-6-1 16,-13 1 1-16,-14-1-1 16,-26 1 1-16,-19-3-4 15,-15-6 1-15,-8-10-8 16,-1-10 0-16</inkml:trace>
  <inkml:trace contextRef="#ctx0" brushRef="#br0" timeOffset="63101.8798">21391 11377 35 0,'57'-24'17'0,"59"22"-29"15,-74 2 27-15,11 2-21 16,1 1 0-16,2-3 3 15,7-5 1-15,-7-3 9 16,4-8 0-16,5-8-2 16,1-10 0-16,-4-1 4 15,-8-7 1-15,-6 0-1 16,-10 2 0-16,-8 5-3 0,-15 9 0 16,-15 2-3-16,-30 19 1 15,-23 18-2-15,-19 14 1 16,-5 18-1-16,-7 2 1 15,7 11-1-15,23 1 1 16,31-1-3-16,32-5 0 16,35-8-10-16,46-8 1 15,46-13-9-15,25-27 1 16</inkml:trace>
  <inkml:trace contextRef="#ctx0" brushRef="#br0" timeOffset="146873.7223">17215 3217 21 0,'9'-10'10'0,"24"10"-10"0,-15-6 11 0,14 6-11 16,19-2 1-16,18-6-1 15,29-5 0-15,30-9 0 16,-33 7 0-16,119-17 3 15,13-3 1-15,26 4 0 16,14-1 0-16,-2-2 0 16,-3 7 1-16,-18 6-4 15,-32 5 0-15,-19 0-8 16,-23 3 0-16,-21-3-3 16,-48-21 1-16</inkml:trace>
  <inkml:trace contextRef="#ctx0" brushRef="#br0" timeOffset="151856.8952">21561 992 20 0,'-30'-13'10'0,"12"-3"-8"0,15 16 10 0,-3 0-13 15,-3 5 1-15,1 3-2 16,-4 3 1-16,-3 10 1 16,-9 16 1-16,-15 29 0 15,-17 19 1 1,-25 52 0-16,-32 35 0 0,-18 37 2 15,-18 19 0-15,-14 15 0 16,20-4 1-16,9-20-6 16,27-26 1-16,23-18-8 15,16-56 1-15</inkml:trace>
  <inkml:trace contextRef="#ctx0" brushRef="#br0" timeOffset="155822.1248">21287 2212 19 0,'-6'-8'9'0,"12"24"-4"16,-3 0 10-16,0 8-13 15,0 5 1-15,0 18 0 16,-3 11 0-16,3 9-2 16,3 4 0-16,3 0 4 0,3-15 1 15,3 2-2-15,3-5 0 16,-1-13-2-16,-2-3 0 15,-3-8-10-15,-3-8 0 16,0-13-3-16,-15-24 0 16</inkml:trace>
  <inkml:trace contextRef="#ctx0" brushRef="#br0" timeOffset="156031.0024">20888 2701 40 0,'-18'-29'20'0,"48"16"-22"16,-15 10 39-16,9-10-37 15,18 5 1-15,8-8 0 16,19 0 0-16,8 1-7 16,9 1 0-16,-5-1-5 15,-1-7 1-15,0 1-2 16,-14 3 0-16</inkml:trace>
  <inkml:trace contextRef="#ctx0" brushRef="#br0" timeOffset="156425.4606">21847 2932 38 0,'-51'26'19'0,"6"-18"-30"0,40-8 40 0,-1-5-34 15,3 2 0-15,3-13-3 16,6 3 0-16,8-16 10 16,10-8 1-16,12-11-5 15,12-13 1-15,-1 0 4 16,7-2 1-16,8 15 1 16,1 9 0-16,-4 4 0 15,-5 3 0-15,-3 11-8 16,-7 11 1-16,-8 4-8 15,0-1 0-15</inkml:trace>
  <inkml:trace contextRef="#ctx0" brushRef="#br0" timeOffset="156827.918">23002 2355 23 0,'-18'2'11'0,"-18"14"-11"0,24-8 14 16,-9 0-13-16,-2 11 0 16,-10 5 0-16,-9-1 1 15,0 20-1-15,4-4 0 0,8-7 2 16,6 2 0-1,6-2 0-15,3-8 0 16,6-3 0-16,6-5 0 0,6-3-1 16,12-13 0-16,9-8-1 15,9-13 1-15,15-11-2 16,8-5 1-16,13-5-1 16,2 5 0-16,-3 3 0 15,-8 5 0-15,-12 13-1 16,-13 8 0-16,-8 8 0 15,-9 10 1-15,-12 19-5 16,-12 16 1-16,-6 8-6 16,9 3 0-16</inkml:trace>
  <inkml:trace contextRef="#ctx0" brushRef="#br0" timeOffset="157204.3251">23749 2995 37 0,'6'114'18'0,"-9"15"-22"0,3-99 32 15,-3 9-28-15,0-2 0 16,-3-8 2-16,-3-7 0 16,-3-12 0-16,0-20 0 15,-6-20 1-15,3-22 1 16,6-33-1-16,9-5 0 0,12-21-1 15,12-3 0-15,6 0-3 16,12 16 0-16,8 0 0 16,7 16 1-16,5 14-3 15,-5 17 1-15,-7 14-2 16,-8 14 0-16,0 15 0 16,-13 16 1-16,-8 5-1 15,-9 11 0-15,-6 7 2 16,-12 12 1-16,-15 4 1 15,-17 6 0-15,-22 0-3 16,-14 0 1-16,-24-3-7 16,-16-2 1-16</inkml:trace>
  <inkml:trace contextRef="#ctx0" brushRef="#br0" timeOffset="157442.8911">21606 3328 57 0,'104'-50'28'0,"232"-5"-36"0,-205 47 56 16,72-8-49-16,67-8 1 15,28 5-23-15,-3 4 1 16,-7-1 18-16,-26-21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43:09.5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3868 3201 29 0,'-18'-31'14'0,"18"-14"-15"16,0 37 14-16,0 0-14 16,0 8 1-16,3 0-2 15,6 2 1-15,6 4 1 16,12 2 0-16,21-3-1 15,29 3 1-15,39 0-1 16,54 0 0-16,41 0 1 16,51-6 0-16,45 4-1 15,29-6 1-15,33 0-1 16,15 2 0-16,3 1-5 0,0 2 0 16</inkml:trace>
  <inkml:trace contextRef="#ctx0" brushRef="#br0" timeOffset="496.6709">8101 3109 25 0,'3'-5'12'0,"95"-14"-16"0,-44 11 20 16,44-5-18-16,57-3 1 15,56-3 0-15,60 1 0 16,53-6 1-16,45 3 0 16,48 5-2-16,36 8 1 15,23 11-3-15,24 10 0 16,24 19-1-16,-9-3 0 16</inkml:trace>
  <inkml:trace contextRef="#ctx0" brushRef="#br0" timeOffset="931.892">15444 2791 43 0,'203'-37'21'0,"258"19"-32"0,-285 15 48 16,136 6-41-16,84 7 1 0,62 14-10 15,33 8 0-15,15 18 10 16,15 19 0-1</inkml:trace>
  <inkml:trace contextRef="#ctx0" brushRef="#br0" timeOffset="5794.7088">4071 2265 22 0,'-18'-8'11'0,"0"3"-14"15,12 2 11-15,0-2-10 16,-6-1 1-16,-3 4 0 0,-9-12 1 16,-5 7 1-16,-4-4 1 15,-6 3-1-15,-8 3 0 16,-10-1 1-16,-8 6 1 16,-7 6 0-16,-8-1 0 15,-7 11-1-15,-11 8 0 16,-3 5-1-16,-3-3 0 15,-9 11 0-15,0 8 1 16,-9 8-2-16,0 11 0 16,-3 5 0-16,-9 7 0 15,0 6 0-15,-15 24 0 16,-3 0-1-16,6 5 1 0,-6 11 0 16,12 7 0-16,7-2 1 15,13 8 0-15,4 8 0 16,12 0 1-16,15 0-1 15,12 10 1-15,2 4-1 16,10 12 0-16,11 11-1 16,3-3 0-16,10 14 0 15,2-4 0-15,12 12 0 16,15-9 0-16,6-2-1 16,6-5 1-16,15-9 0 15,12-7 0-15,15-13 1 16,17-6 0-16,19-16 1 15,23-2 0-15,12-3 0 16,15 2 1-16,9-10 0 16,21-2 0-16,2 4-2 15,-8 1 1-15,-3-16-2 16,-24 5 1-16,-6-10 0 0,-3-1 0 16,-29-12-1-16,-10-4 0 15,-15-18-5-15,-8-2 1 16,-12-14-7-16,-19-21 1 15</inkml:trace>
  <inkml:trace contextRef="#ctx0" brushRef="#br0" timeOffset="6231.2631">2163 7951 31 0,'3'-6'15'0,"68"6"-17"16,-44 0 21-16,15 3-20 16,8 8 1-16,1-1-3 15,-4 1 1-15,-2 2 3 16,-3 3 0-16,-1 2 0 0,-14 1 1 16,-3-3 0-16,-9 2 1 15,-6-2 2-15,-6 0 0 16,-6-3 1-16,-12 1 1 15,-12-6-2-15,-15-1 1 16,-26 7-2-16,-15 7 1 16,-27 11-8-16,-15 7 0 15,-27 22-11-15,-6-8 0 16</inkml:trace>
  <inkml:trace contextRef="#ctx0" brushRef="#br0" timeOffset="10223.635">3526 7861 28 0,'-3'-24'14'0,"3"24"-16"0,-9 5 14 15,-18 8-13-15,-17 11 1 16,-16 11 1-16,-8-4 1 15,2 6-1-15,13 1 0 16,5-7 0-16,18-4 0 0,15-3 2 16,9-6 0-16,21-2-1 15,12-3 1-15,21 0-2 16,11-2 1-16,1-3 0 16,-1 5 0-16,-2 3-2 15,-21 3 1-15,-13 4-2 16,-17 12 1-16,-21 4-1 15,-26 1 1-15,-25 13-2 16,-8 5 0-16,-12 14-5 16,-4-4 0-16,4-1-3 15,11-20 1-15</inkml:trace>
  <inkml:trace contextRef="#ctx0" brushRef="#br0" timeOffset="10825.1424">3687 8184 28 0,'-3'-6'14'16,"21"14"-22"-16,-9 0 26 0,-1 3-19 16,1 5 1-16,-3 5 2 15,-3 8 0-15,-3-3 0 16,-3 1 0-16,0 2 1 16,3 0 1-16,3-5-1 15,3-8 1-15,3 0-2 16,9-3 1-16,9 0-3 15,9-8 1-15,-4 1 0 16,7-4 0-16,-3 1 1 16,5 0 0-16,-2-3 1 0,0 7 1 15,-6 15-2-15,-7 9 0 16,-5 14 0-16,-18 11 1 16,-12 7-1-16,-18 4 0 15,-5 4-4-15,-22 0 1 16,-8-2-3-16,-10-3 1 15,7-18-4-15,-1-16 1 16,16-16-8-16,14-32 1 0</inkml:trace>
  <inkml:trace contextRef="#ctx0" brushRef="#br0" timeOffset="11561.3867">4339 8284 32 0,'-9'-16'16'0,"9"27"-23"16,0-6 24-16,9 8-17 16,-6 6 1-16,0 5 3 15,2 7 1-15,-2-4-5 16,-3-3 1-16,0-1 4 16,0-1 0-16,-3-6 0 15,1-3 1-15,-4-5-2 16,3-8 1-16,3 0-2 15,6-14 0-15,8-9-4 16,7-4 1-16,6 1-2 16,6-1 0-16,3 3-1 15,2 11 1-15,-5 8 1 0,-3 8 0 16,-1 10 1-16,-11 11 0 16,-3-1 1-16,-9 7 0 15,-3 4-4-15,-6 3 1 16,0-5-9-16,3-8 0 15,6-14-1-15,15-13 1 16</inkml:trace>
  <inkml:trace contextRef="#ctx0" brushRef="#br0" timeOffset="12027.0545">5238 8361 41 0,'-9'-19'20'15,"0"9"-29"-15,9 4 42 0,0-2-39 16,-3 3 1-16,-3 0-2 16,0-3 0-16,-3 3 12 0,0 2 0 15,-12 0-5-15,-3 9 1 16,-3 2 3-16,-2 7 0 15,-4 9 1-15,3 11 1 16,3-6-4-16,7 8 0 31,14 18-3-31,6-4 1 16,6-12-5-16,5-7 0 0,7-13-5 16,12-17 1-16,0-20-3 15,15-14 1-15</inkml:trace>
  <inkml:trace contextRef="#ctx0" brushRef="#br0" timeOffset="12416.4718">5642 7803 42 0,'-15'21'21'0,"18"32"-33"16,0-27 44-16,0 8-34 15,-3 19 0-15,0 14 1 16,-3 1 0-16,0 4 3 16,-6-1 0-16,-2-5 1 15,-1-7 0-15,3-9 1 0,3-10 1 16,3-11 0 0,0-6 1-16,6-9-2 0,6-17 0 15,3-5-2-15,6-13 0 16,5-13-1-16,4 2 0 15,6-8-2-15,0 3 0 16,-1 3-1-16,1 7 0 16,-3 14 0-16,-3 10 0 15,-4 11 0-15,-11 11 0 16,-9 10 0-16,-6 3 0 16,-12 7-1-16,7 6 0 0,-1-5-9 15,6 2 0-15,9-23-1 16,5-19 0-16</inkml:trace>
  <inkml:trace contextRef="#ctx0" brushRef="#br0" timeOffset="12672.5382">6166 8493 44 0,'-33'16'22'0,"19"32"-32"15,11-35 45-15,-3 3-37 16,0-3 1-16,0-5-1 16,0 0 0-16,3-11 4 15,0-10 1-15,6-11-1 16,3 0 1-16,12-10-1 16,5-3 0-16,7 0-1 15,-3 2 0-15,3 4-6 0,0 2 0 16,-1 7-9-16,-2 4 1 15</inkml:trace>
  <inkml:trace contextRef="#ctx0" brushRef="#br0" timeOffset="13015.921">6723 8403 40 0,'-39'29'20'0,"-6"56"-21"0,34-59 32 0,-4 6-33 16,3 8 0-16,0-3-1 15,3-3 1-15,6-5 4 16,3-5 0-16,15-3 0 16,15-10 0-16,11-14 1 15,16-13 0-15,8-5 0 16,-8-5 1-16,-7-6-2 15,-5-5 1-15,-9 8-5 16,-18-6 0-16,-9 1 0 16,-18-3 0-16,-18 5-1 15,-9 3 0-15,-5 3-2 16,-4 5 1-16,-6 5-4 16,4 0 0-16,5 0-4 0,12-8 1 15</inkml:trace>
  <inkml:trace contextRef="#ctx0" brushRef="#br0" timeOffset="13261.5878">6955 8715 41 0,'-3'3'20'16,"18"-11"-46"-16,-3-3 40 0,6-4-26 16,14-12 0-16</inkml:trace>
  <inkml:trace contextRef="#ctx0" brushRef="#br0" timeOffset="13441.808">7455 8371 44 0,'63'-15'22'0,"-7"15"-31"16,-44 2 44-16,3 9-34 16,0 7 0-16,-3 6 1 15,-3 13 1-15,-9 8-2 16,-6 16 0-16,0 2 1 16,-6 4 1-16,6-4-3 15,0-5 0-15,0-7-6 16,0-12 0-16,6-12-8 0,3-17 0 15,12-26 0 1,15-18 0-16</inkml:trace>
  <inkml:trace contextRef="#ctx0" brushRef="#br0" timeOffset="13590.7229">7955 8493 47 0,'-9'48'23'0,"15"42"-53"0,-6-66 51 0,-3 2-36 16,-3-8 0-16</inkml:trace>
  <inkml:trace contextRef="#ctx0" brushRef="#br0" timeOffset="13724.2108">7717 7702 44 0,'-27'-3'22'0,"21"9"-49"16,6-4 45-16,6 9-32 15,12 2 0-15</inkml:trace>
  <inkml:trace contextRef="#ctx0" brushRef="#br0" timeOffset="14159.9056">8217 8356 44 0,'-12'0'22'0,"18"-11"-38"0,-3 8 45 0,3 1-31 15,6-1 0-15,3 3 0 16,6 3 1-16,5-1 3 16,1 4 0-16,0 2-2 15,3 5 0-15,-3 11 1 16,-1-1 0-16,-5 9 0 15,-3 5 1-15,-9 8-2 16,-3-3 0-16,-3 6 2 16,-3-6 0-16,0-2 0 15,0 2 0-15,6 1-1 16,6-4 1-16,3-7-4 16,5-8 0-16,-2-5-6 15,0-6 1-15,-12-21-5 16,-12-11 1-16</inkml:trace>
  <inkml:trace contextRef="#ctx0" brushRef="#br0" timeOffset="14298.6235">7937 8551 21 0,'-18'6'10'0,"33"7"-7"0,-6-11 14 16,15 4-15-1,12-1 0-15,11-2-3 0,22-1 0 16,14-2-6-16,21-2 0 0</inkml:trace>
  <inkml:trace contextRef="#ctx0" brushRef="#br0" timeOffset="15012.7564">8914 8612 19 0,'14'-16'9'0,"-14"6"-18"0,-3 4 11 0,0 6 3 15,-2 3 1-15,-4 5 7 16,-3 5 0-16,-6 3-13 16,0 11 0-16,0 2 10 15,6 0 1-15,3-3-3 16,6-2 0-16,3 0-4 15,3-11 1-15,6-8-2 0,3-15 0 16,3-17-2-16,6-2 1 16,3-5 0-16,-1-1 1 15,1 4-6-15,-3 2 0 16,0 10-10-16,-3 8 1 31</inkml:trace>
  <inkml:trace contextRef="#ctx0" brushRef="#br0" timeOffset="15389.5899">9711 7863 53 0,'-6'0'26'0,"-20"80"-31"0,17-54 37 0,-9 22-38 16,0 18 1-16,-3 16-7 15,-6-3 0-15,-3-5 14 16,1-13 1-16,-1-13-7 16,3-14 0-16,3-15 4 15,4-14 0-15,-1-5 3 16,-3-13 1-16,0-6-2 16,0-7 0-16,-6-8-3 15,7-6 0-15,5 5 1 16,6 4 0-16,3-1 1 15,9 6 1-15,9 2 0 16,12 5 1-16,3 6 1 16,20 8 0-16,4 7-3 0,20 1 1 15,7 10-5-15,-4 3 0 16,-5-3-4-16,-10-2 1 16,-5-3-6-16,-7-8 0 15</inkml:trace>
  <inkml:trace contextRef="#ctx0" brushRef="#br0" timeOffset="15544.023">10318 8599 58 0,'-11'24'29'0,"2"-16"-41"16,12-14 58-16,0-9-63 15,-3-9 1-15,3-29-14 16,8-27 0-16</inkml:trace>
  <inkml:trace contextRef="#ctx0" brushRef="#br0" timeOffset="15694.4779">10048 7848 55 0,'-48'13'27'0,"3"8"-48"16,36-16 47-16,-5 8-45 15,2 6 0-15,9-3-2 16,12-14 0-16</inkml:trace>
  <inkml:trace contextRef="#ctx0" brushRef="#br0" timeOffset="16033.8781">10747 8451 55 0,'0'26'27'0,"9"6"-39"0,-6-21 56 0,0-1-50 16,-3 1 1-1,3-3-7-15,-3-3 1 0,0-5 14 16,6-8 1-16,0 0-8 16,3-2 1-16,0-9 2 15,0 3 1-15,3 0 2 16,-1 3 1-16,-2 2-3 15,3 6 0-15,-3 2-4 16,0 3 0-16,0-2 0 16,3-1 0-16,0-5 1 15,6-2 0 1,3-4 2-16,5-1 1 0,7 1 2 16,0 6 1-16,-6 0-4 15,-4 8 0-15,-8 6-7 16,-9 10 0-16</inkml:trace>
  <inkml:trace contextRef="#ctx0" brushRef="#br0" timeOffset="16111.861">11116 8509 1 0,'21'3'0'0</inkml:trace>
  <inkml:trace contextRef="#ctx0" brushRef="#br0" timeOffset="16892.8872">11092 8424 45 0,'-6'-10'22'0,"-20"2"-35"0,14 8 22 16,-9 2-11-1,-9 9 0-15,-3 8 4 0,-2-4 1 16,-1 9 2-16,6 5 0 16,6 3 1-16,7 0 1 15,2 5 1-15,6-3 0 16,9-5-2-16,9-5 1 15,3-8-6-15,8-13 0 16,7-14-4-16,6-15 0 16,9-14 1-16,2 0 1 0,1-5-2 15,-6 0 1-15,-4 6-2 16,-5 7 0-16,-6 8-2 16,-9 11 0-16,-9 13-6 15,-15 13 1-15,-18 6-2 16,-9 10 0-16,1 5 8 15,5 1 1-15,6-9 6 16,3-8 0-16,9-4 7 16,6-6 1-16,3-6 1 15,6-7 0-15,3-3-6 16,6-8 0-16,9 3-5 16,0-3 0-16,6-5-3 15,5-6 0-15,1 4 2 16,6 4 0-16,2 1 3 15,1 7 0-15,0 8 3 16,-3 11 0-16,-10 8 1 16,-5 5 0-16,-12 11-5 15,-9 3 1-15,-6-4-5 16,-9-2 1-16,-6-5-11 16,0-16 0-16,12-16-1 0,24-18 1 15</inkml:trace>
  <inkml:trace contextRef="#ctx0" brushRef="#br0" timeOffset="18841.7626">12789 7244 30 0,'-3'11'15'0,"-6"71"-9"0,-3-37 16 16,-21 32-21-16,-32 58 0 15,-36 58-1-15,-45 53 1 16,-42 47-2-16,-29 17 1 15,-9-3 0-15,9-35 1 16,20-20-4-16,25-33 1 16,26-39-7-16,24-34 0 15</inkml:trace>
  <inkml:trace contextRef="#ctx0" brushRef="#br0" timeOffset="43149.1685">12622 8464 26 0,'-6'-24'13'0,"0"29"-18"15,9-2 14-15,3 8-9 16,3 5 1-16,6 15 0 16,6 25 1-16,3 15-3 15,0 14 0-15,-4 18 2 16,4 6 0-16,-6-6 0 16,-3-16 1-16,-6-15 1 15,-3-14 0-15,-3-11 3 0,-3-17 1 16,-3-15 0-16,-3-20 0 15,-6-19-4-15,-3-26 1 16,-3-13-3-16,-3-14 0 16,4-8-3-16,-1-7 1 15,0 2-2-15,9 10 0 16,9-7 2-16,6 8 1 16,6-1-1-16,9 1 1 15,0 13-2-15,5 5 1 0,10 8-1 16,3 8 0-16,2 16 0 15,-2 13 0-15,-3 13 0 16,-3 11 0-16,-10 19 1 16,-11 10 1-16,-12 10 1 15,-18 1 1-15,-11 5-1 16,-4 0 1-16,0-8-4 16,6 0 1-16,-2-11-8 15,-4-7 0-15</inkml:trace>
  <inkml:trace contextRef="#ctx0" brushRef="#br0" timeOffset="43720.2538">13253 8443 28 0,'-6'32'14'0,"12"-11"-16"16,-3-16 19-16,3 3-17 15,3 0 1-15,3-8 1 16,0-8 1-16,0-3-3 16,0-10 0-16,0-11 3 15,0-10 0-15,0-5 1 16,-1 2 0-16,-2 0-1 15,0 0 0-15,0 10-2 0,0 9 0 16,3 7-6 0,3 11 1-16,3 8-7 0,-3 6 0 15</inkml:trace>
  <inkml:trace contextRef="#ctx0" brushRef="#br0" timeOffset="44138.1468">13715 8387 11 0,'21'-8'5'0,"47"-18"1"15,-41 18-2-15,9-3-5 16,8-7 0-16,1-1 1 16,2-2 1-16,-8-3 2 15,-9 3 1-15,-6-3 1 16,-6 1 1-16,-6 1-1 16,-1 1 1-16,-8 5-1 15,-9 6 1-15,-5 4-5 16,-10 6 1-16,-3 8-3 15,-9 6 0-15,-14 9 1 16,-10 14 0-16,6 3 0 0,-2 10 0 16,-1-2 0-16,10-8 1 15,11-1-2-15,18-4 1 16,15-3-8-16,12-9 0 16,15-12-1-16,11-19 1 15</inkml:trace>
  <inkml:trace contextRef="#ctx0" brushRef="#br0" timeOffset="44576.0072">14527 8207 30 0,'-9'-16'15'0,"-14"46"-20"0,11-17 31 0,-9 8-27 16,-15 16 0-16,-11 5 0 15,5 1 0-15,3 2 2 31,3 0 0-31,7-8 0 0,8 0 0 0,6-8 1 16,9-5 0-16,3-6 1 16,6-5 1-16,6-10-1 15,9 0 0-15,6-11-1 16,5-8 1-16,4-5-1 16,0-8 0-16,0-11-1 15,5-16 0-15,-2-10-1 16,3-11 1-16,-4-7-1 15,-5-3 1-15,0-3-1 16,-3 8 0-16,-3 13 0 0,-4 13 0 16,-2 16-1-16,-3 17 1 15,-3 23-1 1,3 18 0-16,-6 19 0 0,0 8 0 16,-3 19 0-1,3 5 1-15,-3 2 0 0,3 0 0 16,2-4-4-16,1-9 0 15,3-13-6-15,3-11 0 16,-6-10-2-16,0-21 1 16</inkml:trace>
  <inkml:trace contextRef="#ctx0" brushRef="#br0" timeOffset="44728.9231">15149 8109 37 0,'-17'22'18'0,"2"36"-25"15,15-32 39-15,0 3-36 16,0 11 1-16,-3 2-14 16,3-7 0-16,-3-11 17 15,0-22 0-15</inkml:trace>
  <inkml:trace contextRef="#ctx0" brushRef="#br0" timeOffset="44849.9393">15084 7821 26 0,'-27'16'13'0,"0"24"-22"0,21-30 24 16,0 9-26-1,6 7 0-15</inkml:trace>
  <inkml:trace contextRef="#ctx0" brushRef="#br0" timeOffset="45146.5241">15867 8133 25 0,'0'6'12'0,"-6"-1"-18"0,3-2 25 0,-9-1-18 15,-9 1 1-15,-12-1 1 16,-8 1 1-16,-1 0-4 16,-9-1 0-16,-5 1 3 15,2 2 1-15,1 6-1 16,-4 5 0-16,1 10-1 15,2 3 1-15,6 8-2 16,10-2 1-16,5-1-1 16,9-7 1-16,9-1-2 15,15-2 1-15,18 0-2 16,15-6 1-16,12-5-4 16,11-5 0-16,7-8-7 15,8-10 0-15</inkml:trace>
  <inkml:trace contextRef="#ctx0" brushRef="#br0" timeOffset="45324.9548">16501 7482 38 0,'-9'3'19'0,"-9"58"-22"0,15-56 32 16,-9 48-29-16,-3 21 0 15,0 19-6-15,-5 7 0 16,-1 6-2-16,-3-8 1 16</inkml:trace>
  <inkml:trace contextRef="#ctx0" brushRef="#br0" timeOffset="45850.9585">15789 8062 36 0,'-35'-64'18'0,"79"-7"-32"15,-20 60 27-15,12 1-14 16,6 2 1-16,8 3-2 16,7 2 1-16,2 6 0 15,4 7 1-15,-4 6-3 16,-5 0 1-16,-1 0-1 16,-5 2 0-16,0-5-2 15,5-5 0-15,1 0 0 16,-1 0 0-16,-8 0 8 31,-18-26-3-31,-15 42 5 16,15-17 1-16,-10 7 3 0,-8 4 0 15,-6 6 1-15,-6-5 1 16,3 2-6-16,0 3 1 31,9 2-4-31,3-8 1 16,0-4-2-16,0-6 1 15,0-6-2-15,0-4 0 16,6-6-1-16,3-3 0 16,5-5-1-16,1-2 0 0,-3-3-1 15,0 2 1-15,-6 3 0 16,-1 6 0 0,-5 2 1-16,-6 5 0 0,-3 6 0 15,-6 5 1-15,-6 2-2 16,0 3 0-16,-5-2 0 15,-1 0 0-15,0-1 0 16,0 3 0-16,3-2-5 16,3-3 1-16,-3 0-1 15,3-13 1-15</inkml:trace>
  <inkml:trace contextRef="#ctx0" brushRef="#br0" timeOffset="46240.1306">17438 7369 41 0,'3'5'20'0,"9"74"-28"0,-12-52 43 16,-3 23-35-16,0 27 1 15,-12 7-2 1,-11 4 0-16,-4-6 1 0,6-13 1 15,0-14 2-15,9-7 0 16,4-19-1-16,11-16 1 16,8-10 0-16,13-11 0 15,6-3-1-15,3 1 1 16,6-4-4-16,2-1 1 0,1-1-1 16,-3 8 1-16,-7 8-2 15,-5 5 1-15,-6-2-1 16,-9 10 0-16,-12 5-1 15,-6 6 0-15,-9 3-4 16,-6-1 0-16,1 1-2 16,2-4 0-16,3-9-2 15,3-12 0-15,6-15 0 16,12-13 1-16</inkml:trace>
  <inkml:trace contextRef="#ctx0" brushRef="#br0" timeOffset="46617.5831">17849 7408 29 0,'30'-10'14'0,"-21"39"-24"16,-9-8 33-16,0 11-24 15,0 18 1-15,0 16-2 0,3 6 1 16,0 4 2-16,3-7 1 16,3-5-2-16,3-11 1 15,3-8 0 1,5-3 1-16,1-8 1 0,3-5 1 15,3 3-2-15,-3 0 1 16,-1 0-2-16,1-6 1 16,0-7-3-16,3-6 0 15,3-11-2-15,5-15 1 16,-5-5 1-16,-3-17 1 16,0-2 2-16,-1-8 0 0,-2 0 2 15,-6 3 0-15,-3 10-1 16,-3 14 0-16,-6 12-3 15,-9 17 1-15,-6 10-2 16,-3 24 1-16,-12 16 0 16,-8 8 0-1,29 37-10 1,26-32 0-16</inkml:trace>
  <inkml:trace contextRef="#ctx0" brushRef="#br0" timeOffset="47441.1282">19519 7305 22 0,'-27'-53'11'0,"0"6"-13"0,22 28 7 15,2 1-5 1,3-4 0-16,3-1 0 0,5 1 1 15,4 9 1-15,3 11 0 16,3 9 2-16,3 23 1 16,6 25 1-16,0 27 0 15,-7 13 0-15,-8 27 1 16,-6-8-2-16,-3-16 1 16,-3-6-4-16,-3-15 1 0,-3-16 1 15,0-19 0-15,0-18-2 16,3-16 1-1,0-11-1-15,3-12 0 0,9-9-1 16,12-5 0-16,3 0-3 16,9-3 0-16,11 8-1 15,4 8 0-15,-3 11 0 16,-7 5 1-16,-2 8-1 16,-12 8 1-16,-9 5 0 15,-9 5 0-15,-15 1-3 16,-15 7 0-16,-15 6-5 15,-2 2 1-15,-13-8-2 16,3-12 1-16</inkml:trace>
  <inkml:trace contextRef="#ctx0" brushRef="#br0" timeOffset="47907.7307">20162 7977 38 0,'33'-13'19'0,"-1"5"-27"16,-17 5 39-16,9 1-37 0,6-4 1 0,6-2-4 15,-4-5 1-15,-2-5 11 16,-3-9 1-16,-3-10-5 16,-3 5 0-16,-9 1 4 15,-1-4 0-15,-2 9 0 16,-6 7 1-16,-3 9-1 15,-6 12 1-15,-9 14-4 16,-8 16 1-16,-7 13-2 16,-6 11 0-16,0-3 1 15,7 5 1-15,2-3-1 16,9 1 0-16,9-6-2 16,6-8 0-16,9-15-4 0,9-14 0 15,12-18-4-15,-3-24 1 16</inkml:trace>
  <inkml:trace contextRef="#ctx0" brushRef="#br0" timeOffset="48237.7136">20793 6789 25 0,'42'-16'12'0,"8"51"-14"0,-38-6 21 15,0 26-15-15,-3 22 0 16,-6 34 5-16,-3 24 0 0,-3 19-9 15,0-22 1-15,9-8 7 16,0-34 1-16,0-16-2 16,3-21 1-16,-3-16-2 15,6-21 1-15,6-21-4 16,2-19 1-16,7-13-3 16,-3-3 1-16,0 1-2 15,0 10 0-15,-4 10-2 16,-2 16 0-16,-6 14 0 15,-6 15 0-15,-6 11-4 16,-3 3 0-16,-6 5-5 16,-3-5 1-16,6-8-4 15,3-9 0-15,9-7-1 16,12-8 0-16</inkml:trace>
  <inkml:trace contextRef="#ctx0" brushRef="#br0" timeOffset="48583.267">21478 7908 21 0,'44'-10'10'0,"-8"-11"-10"15,-27 13 18-15,6 0-23 0,-3-3 1 16,-3 1-4-16,-3-1 1 16,0-2 11-16,-6 2 1 15,0 1-4-15,-3 2 1 16,0 2 2-16,0 1 1 16,0 5 1-16,0 3 1 15,-3 7-3-15,0 9 1 16,-6 5-1-16,0 5 0 0,0 3 1 15,0-3 0 1,6 0 0-16,3-5 1 0,6-3-1 16,6 0 1-1,3-8-3-15,0-5 0 16,24-11-3 0,-1 3 1-16,4-10-4 15,3-9 1-15,-4-2-3 16,-2 0 0-16,-6 2-3 15,-6 4 1-15,-3 7-6 16,-4 8 0-16,-5 8 2 16,-3-6 0-16</inkml:trace>
  <inkml:trace contextRef="#ctx0" brushRef="#br0" timeOffset="48914.0686">22135 7776 28 0,'0'-3'14'0,"6"22"-20"0,0-6 28 16,0 6-20-16,3 10 1 16,3 8 4-16,3 5 0 15,3 8-6-15,3 1 1 16,3-1 5-16,-1-8 0 15,-2-7 0-15,3-9 0 0,0-13-2 16,3-18 1-16,5-8-6 16,-2-14 0-16,-3-10-3 15,3-5 0-15,-4 0-3 16,1-1 1-16,0 4-5 16,-3-1 0-16,0 0-4 15,-6 3 1 1,-4 0 2-16,-5-2 1 0</inkml:trace>
  <inkml:trace contextRef="#ctx0" brushRef="#br0" timeOffset="49082.9693">22883 7972 52 0,'3'58'26'0,"-12"-31"-63"15,9-25 59-15,0-2-35 16,3-13 0-16,0-13-2 0,-3-25 0 16</inkml:trace>
  <inkml:trace contextRef="#ctx0" brushRef="#br0" timeOffset="49154.9248">22838 7414 13 0,'-12'-69'6'0,"-15"21"-12"0,15 43 7 15,-6 0-4-15,-8 7 0 16</inkml:trace>
  <inkml:trace contextRef="#ctx0" brushRef="#br0" timeOffset="49469.2208">23287 7874 57 0,'-6'42'28'0,"12"48"-35"16,-3-61 57-16,0 6-50 16,0-1 0-16,0 1-2 15,3-6 0-15,6-6 2 16,6-15 1-16,6-13 0 16,3-16 0-16,5-11-1 15,7-15 0-15,3-12-2 16,-1-15 0-16,-2 11-3 15,-3 7 0-15,-9 11-5 16,-7 14 1-16,-11 7-3 0,-9 16 1 16,-12 5-2-16,-8 14 0 15</inkml:trace>
  <inkml:trace contextRef="#ctx0" brushRef="#br0" timeOffset="49620.6158">23534 7940 14 0,'12'21'7'0,"9"11"0"0,-12-24 6 0,6-3-7 15,3-2 1-15,6 2 3 16,2-2 0-16,1 0-13 16,12-14 0-16,6-5 7 15,8-5 1-15,13-3-13 16,-1 0 0-16</inkml:trace>
  <inkml:trace contextRef="#ctx0" brushRef="#br0" timeOffset="58912.7522">8137 3371 17 0,'-30'8'8'0,"-24"0"-12"15,33-6 9-15,-8 4-3 16,-19 4 0-16,-8 3 2 16,-19 1 1-16,-11 4-5 0,-18 9 0 15,-15 12 3-15,-12-2 0 16,-15 11 0-16,-21 5 0 15,-20 18-3-15,-13 14 1 16,-14 13-1-16,-15 10 0 16,-10 17 0-16,-25 18 1 15,-16 10-1-15,-6 24 0 16,-15 6 0-16,-2 18 0 0,8 5 1 16,-6 22 1-16,4 7 0 15,11 19 1-15,12 14 0 16,12 4 0-16,33 14 0 15,12 13 1-15,23-5-2 16,43-6 1-16,17-10-2 16,32 2 0-16,25-21 0 15,20-7 0-15,31-25 0 16,17-7 0-16,12-24-1 16,20-11 1-16,19-13-4 15,18-11 1-15,14-23-9 16,1-35 1-16</inkml:trace>
  <inkml:trace contextRef="#ctx0" brushRef="#br0" timeOffset="59813.2023">2056 9649 40 0,'-72'-29'20'16,"-20"11"-19"-16,68 15 20 0,-9 6-23 15,-2-1 1-15,11 9-5 16,-3-3 1-16,12 0 3 15,-3 2 1-15,12 4-3 16,15 4 0-16,21 9 1 16,12 10 1-16,26 8 2 15,4 5 1-15,23 5 2 16,6 12 1-16,-9 7 0 16,-5 2 0-16,-28-7 1 15,-11 3 0-15,-21-4 1 16,-27 1 0-16,-27-3-4 0,-27 1 0 15,-23 4-12-15,-42-2 1 16</inkml:trace>
  <inkml:trace contextRef="#ctx0" brushRef="#br0" timeOffset="62349.0988">2761 10798 10 0,'0'8'5'0,"21"5"-3"15,-15-8 5-15,6-2-4 16,-9 5 0-16,3 5 2 15,-6 3 1-15,-9 5-6 16,-3 0 1-16,0-2 5 16,-6-3 1-16,0-1-2 15,3 4 0-15,-3-6 0 16,4 0 0-16,5 1-2 16,-6-6 0-16,6 2-2 15,0-2 1-15,3-5 0 16,0-3 0-16,0 0-1 15,0-6 0-15,3-4-1 16,-6 5 1-16,3-3 0 16,3 0 0-16,-3-6-1 0,0 1 0 15,6-3 0-15,0-2 0 16,0-1 0-16,0 1 0 16,6-3-4-16,9-11 1 15,3-8-2-15,9-18 0 16,6-3 0-16,-1-8 0 15,-8 3 3-15,-12 3 0 16,-3 7 4-16,-3 8 1 16,-12 6 4-16,3 5 0 15,-6 8-1-15,0 3 1 16,-3 10-5-16,3 10 1 0,-3 17-3 16,-6 18 1-16,-2 27-3 15,-1 39 0-15,-9 37 0 16,-12 40 0-16,-8 21 2 15,-1 0 0-15,7-23-3 16,2-22 1-16,9-29-7 16,15-26 0-16,9-43-2 15,0-42 0-15</inkml:trace>
  <inkml:trace contextRef="#ctx0" brushRef="#br0" timeOffset="62695.8047">3023 11120 41 0,'-60'59'20'0,"22"36"-29"0,35-61 40 15,3 11-35-15,6 8 1 16,9 0-3-16,11-5 0 15,1-6 8-15,6-10 0 16,6-14-3-16,5-10 0 16,-2-8 4-16,-9-10 1 15,-7-6 3-15,-2-8 0 0,-6-10 1 16,-3-3 0-16,-6 0-2 16,-15 7 0-16,-3 1-6 15,-9 5 0-15,-15 3-6 16,1 8 0-16,-1 8-3 15,3 2 1-15,6 1-8 16,15-1 1-16</inkml:trace>
  <inkml:trace contextRef="#ctx0" brushRef="#br0" timeOffset="63041.4257">4008 11107 36 0,'-24'5'18'0,"-8"11"-23"0,17-10 30 16,-3-1-27-16,-9 3 1 15,-3-3 1-15,-2 6 0 16,-7-3 2-16,0 2 1 15,-2 4 0-15,5 4 0 16,-3 3-1-16,3 6 1 16,4 10-1-16,8 0 1 15,6 13-4-15,9-2 0 16,9-1-1-16,15-7 0 0,3-8-1 16,18-16 1-16,11-19-7 15,13-24 1-15,5-25-2 16,-2-20 0-16</inkml:trace>
  <inkml:trace contextRef="#ctx0" brushRef="#br0" timeOffset="63205.9175">4362 10427 42 0,'-20'93'21'0,"-10"118"-24"16,18-139 42-16,3 26-40 15,0 10 1-15,9 11-8 16,6-5 0-16,0-8 0 16,-6-19 0-16</inkml:trace>
  <inkml:trace contextRef="#ctx0" brushRef="#br0" timeOffset="63551.0506">4606 10821 41 0,'-38'19'20'0,"-7"10"-31"0,30-8 30 0,0 11-23 16,-11 13 1-16,-10 0 4 15,-6 8 0-15,3-6 3 16,4-4 0-16,2-11 0 16,6-6 0-16,3-5 1 15,10 0 1-15,11-2-4 16,11-1 0-16,19-4-2 16,15-9 1-16,6-2-5 15,17-6 1-15,4 0-4 16,14-7 1-16,0-17-5 15,4-5 0-15</inkml:trace>
  <inkml:trace contextRef="#ctx0" brushRef="#br0" timeOffset="63851.0746">5348 10649 44 0,'-27'19'22'0,"-62"50"-30"0,65-45 41 16,-12 18-35-16,0 0 1 15,-2 6-2-15,5 2 0 16,12-5 4-16,12-5 0 16,3-3-3-16,21-11 1 15,9-7 0-15,23-1 1 16,16-10 0-16,2-2 0 0,13-6-2 16,-10 0 0-1,-8 0 1-15,-13 0 1 0,-11 2 2 16,-12 4 1-16,-21 4 0 15,-18 6 0-15,-21 10-1 16,-26 6 1-16,-13 8-9 16,-26 10 1-16,-18-2-8 15,-6-16 1-15</inkml:trace>
  <inkml:trace contextRef="#ctx0" brushRef="#br0" timeOffset="64393.5793">7062 11210 44 0,'-9'74'22'0,"21"1"-32"16,-6-54 40-16,3 3-29 16,-3 5 1-16,0-6 4 15,-6-1 0-15,-6-14-3 16,-3-11 1-1,-3-42 1 1,6-8 0-16,12 0-2 16,6-8 0-16,6 8-5 15,6 8 0-15,0 8-6 16,-4 8 0-16,4 8-4 16,9 8 0-16,0 2-2 15,-4 1 0-15</inkml:trace>
  <inkml:trace contextRef="#ctx0" brushRef="#br0" timeOffset="64663.2469">7919 11004 40 0,'-14'3'20'0,"-13"47"-32"0,15-32 37 15,-6 17-24-15,-6 10 1 0,3 2-2 16,0 6 0-16,7-2-1 15,2 2 0-15,6-8 2 16,3-6 1-16,0-4-1 16,3-12 1-16,3-4 2 15,3-11 0-15,6-13-2 16,5-9 0-16,16-20-7 16,6-8 1-16,6-14-7 15,5-5 0-15,1-8-2 16,-4 11 1-16</inkml:trace>
  <inkml:trace contextRef="#ctx0" brushRef="#br0" timeOffset="64993.3319">8357 11277 72 0,'-9'55'36'0,"-27"-10"-65"15,33-34 83-15,0-1-64 0,0-2 0 16,0-3-10-16,6-12 1 16,12-12 23-16,9-13 1 15,18-15-11-15,11-17 0 16,10 3 7-16,11 0 1 16,1 11 4-16,-1 8 1 15,-3 18 0-15,-14 16 1 0,-6 13-4 16,-13 22 1-16,-11 7-2 15,-15 14 0-15,-18 2 0 16,-9 6 1-16,-6-1-7 16,-2-2 1-16,-1-5-12 15,6-6 1-15,6-29-3 16,24-21 0-16</inkml:trace>
  <inkml:trace contextRef="#ctx0" brushRef="#br0" timeOffset="65697.1255">11649 10808 44 0,'-15'-34'22'0,"-3"5"-36"16,12 21 43-16,-6 0-32 15,-2-5 0-15,-7 2 0 16,-3 3 1-16,-3 0 4 15,-3 8 1-15,-5 5-3 16,-13 9 0-16,0 12 3 16,-8 6 1-16,-4 18 1 15,1 6 1-15,8 7-1 16,9 3 1-16,10 6-2 16,5-6 1-16,12-3-3 15,3-7 1-15,12-8-2 0,0-14 0 16,33-26-2-1,9-13 0-15,5-19 1 16,7-16 0-16,2-15 0 0,4-4 0 16,-1-1-1-16,-2 4 0 15,-6 11 1-15,-10 13 0 16,-8 6-3-16,-3 18 1 16,-3 16-2-16,-7 18 1 15,-5 17 1-15,-3 17 0 16,-3-4-1-16,0 2 0 0,-3 0-3 15,0-7 1-15,0-14-6 16,3-16 0-16</inkml:trace>
  <inkml:trace contextRef="#ctx0" brushRef="#br0" timeOffset="66237.1241">11845 11168 27 0,'24'-50'13'0,"-3"-35"-12"0,-9 61 15 0,6 0-18 15,0 3 1-15,0 8 0 16,-4 13 0-16,-2 16 3 15,-6 16 1-15,-9 15 0 16,-6 9 0-16,-2 2 4 16,-1 3 1-16,3-5-1 15,3-11 1-15,3-11-1 16,3-10 0-16,9-14-1 16,6-20 1-16,8-11-5 15,7-16 1-15,6-24-3 16,9-8 0-16,8-5-2 0,4 13 0 15,5 3-2-15,4 18 0 16,-7 14-2-16,-8 10 1 16,-7 18 1-1,-5 14 0-15,-15 21 4 0,-12 14 0 16,-9 12 5-16,-12 11 0 16,-6 0 3-16,-3 0 0 15,3-10 0-15,3-11 1 16,3-11-4-16,3-10 1 0,1-11-3 15,2-18 0 1,6-14-2-16,8-21 1 0,13-15-2 16,6-14 1-16,12-11-2 15,-1 1 0-15,4 7-1 16,0 11 1-16,-7 11-2 16,-2 16 1-16,-6 7 0 15,-3 14 0-15,-7 8 1 16,-2 10 1-16,-6 8-1 15,-6 5 1-15,-3 1-2 16,-3 2 1-16,0 0-9 16,6-2 1-16,9-9-9 15,3-15 1-15,21-17-1 16,14-9 0-16</inkml:trace>
  <inkml:trace contextRef="#ctx0" brushRef="#br0" timeOffset="66598.316">13721 11007 50 0,'6'2'25'0,"-6"9"-40"0,-3-8 55 16,-3 2-43 0,-15 8 0-16,-9 0 0 0,-9 8 0 15,-8 1 5-15,-10 4 1 16,7 6-4-16,2 0 1 16,9 5 2-16,10 5 0 15,8 3 1-15,3 0 0 16,12-3 0-16,9-10 0 15,12-3 1-15,9-10 0 0,8-17 0 16,1-7 0-16,6-19 0 16,5-10 1-16,10-19-3 15,0-11 0-15,5-12-2 16,4-1 1-16,-7 11-3 16,-11 10 1-16,-12 16-4 15,-13 11 0-15,-17 6-2 16,-20 9 1-16,-16 14 0 15,-18 14 0-15,-5 12 0 16,-10 6 0-16,1 2-1 16,11-2 1-16,9-11-5 15,22-8 0-15</inkml:trace>
  <inkml:trace contextRef="#ctx0" brushRef="#br0" timeOffset="66853.2894">14504 10038 46 0,'3'-2'23'0,"17"78"-36"0,-11-39 43 16,3 30-29-16,-3 28 0 15,-3 21 4-15,-6 14 0 16,0 13-7-16,0 2 1 15,3-31 2-15,6-13 0 16,-3-25-2-16,0-20 0 16,3-19-8-16,3-21 0 0,9-27-3 15,5-18 0-15</inkml:trace>
  <inkml:trace contextRef="#ctx0" brushRef="#br0" timeOffset="67184.9884">15298 10242 52 0,'0'5'26'0,"-26"67"-44"16,8-54 52-16,-15 19-37 16,-3 8 1-16,-11 3-1 15,-10 5 0-15,-3-3 6 16,1-8 1-16,5-10-1 15,7-8 1-15,5-5 1 16,3-1 0-16,13-7 0 0,2 2 0 16,6-3-4-16,6 1 1 15,9 0-3-15,15 4 1 16,18 1-1-16,14 0 1 16,22 5 1-16,8 8 0 15,24 3 0-15,1 3 0 16,-1 2-8-16,-12 0 0 15,-11 5-8-15,-25-18 0 16</inkml:trace>
  <inkml:trace contextRef="#ctx0" brushRef="#br0" timeOffset="132670.4065">7815 6046 6 0,'-3'-16'3'0,"0"18"-2"16,3-2 4-16,0 0-6 15,0 0 0-15,0 0-1 16,6 3 1-16,3 0 1 15,6 5 0-15,9 2 2 32,-60-47-2-32,212 88 3 15,-10-44 1-15,28-1 1 16,20-1 0-16,15 0 0 0,21 3 1 16,6-2-3-16,0 2 0 15,0 5-7-15,-9-5 1 16,-5 8-3-16,-37-9 1 15</inkml:trace>
  <inkml:trace contextRef="#ctx0" brushRef="#br0" timeOffset="140403.8374">3044 4789 11 0,'0'-8'5'0,"3"0"-4"16,-3 8 5-16,0 0-8 15,6 0 1-15,-6 8-1 16,3-3 1-16,3 6 1 15,-3 2 1-15,6-2-1 16,2 2 0-16,7-5 0 16,6 0 1-16,9-3 1 15,3-2 0-15,5-3-1 16,10 0 1-16,-1 0-1 16,4 0 0-16,6 0-1 15,2 5 1-15,7-5-2 0,-4 3 1 16,6 2-1-16,1-5 1 15,5 8 0-15,1-8 1 16,-4 3 0-16,3 2 0 16,4 3 0-16,-10-3 1 15,4 0 0-15,2 6 0 16,-2-3-1-16,5 0 0 16,-6-8 0-16,7 2 1 15,-1-4-2-15,3 2 0 0,4 0 0 16,2 2 0-16,-3 1 1 15,-2 0 0-15,5-3-2 16,0 2 0-16,1-2 2 16,-1 3 0-16,-3-3-1 15,3-3 1-15,-5 1-1 16,2-1 1-16,0 3 0 16,-8 3 0-16,-4 2-1 15,1 3 0-15,-4 0 0 16,1 3 0-16,-1-4 0 15,0-1 0-15,1 4 0 16,2-2 0-16,1-2 0 16,2-6 1-16,3 0-2 15,-2-3 1-15,-1 0 1 16,4-2 0-16,2-3-1 16,0 5 0-16,4-2 0 15,-7 0 0-15,9-3 1 16,4 0 0-16,-4 3-2 15,0-3 1-15,3 5 1 0,7 3 0 16,-1 0 0-16,3 5 0 16,0-2-1-16,6 0 0 15,1 2 0-15,-1-2 0 16,-6-3 0-16,-3-3 0 16,9-5 1-16,-11 5 0 15,2 1 1-15,-6-6 0 16,9 0-1-16,0 0 0 0,-5 0-1 15,5-3 1-15,-9 9 0 16,9-1 0-16,1-2-2 16,-7-1 0-16,3 1 1 15,-3 0 1-15,1-3-1 16,-1 0 1-16,-3 0-1 16,6 0 0-16,-8 0 0 15,2 3 1-15,0-3-1 16,-6 0 1-16,7 3 0 15,-10-1 0-15,0-1-1 16,4-1 0-16,-4 2 0 16,0 1 1-16,1 0-1 15,-4 2 1-15,9-5-1 16,1 8 0-16,-1 0 0 16,-3 0 0-16,-2 0 0 15,-1-5 0-15,0 2 0 16,4 1 1-16,-7 2 0 0,6-3 0 15,-5 3 0-15,8 0 1 16,3-3-2-16,-5 3 1 16,-1 0 0-16,-6 0 0 15,-2 0-2-15,-1-2 0 16,-5-1-1-16,-7-5 0 16,-11 0-1-16,-13 3 0 31</inkml:trace>
  <inkml:trace contextRef="#ctx0" brushRef="#br0" timeOffset="181659.6237">14325 4212 28 0,'-9'-34'14'0,"45"-1"-8"16,-18 27 15-16,20-2-24 16,13 2 1-16,20-3-1 15,22 3 0-15,20 6 3 16,12-4 1-16,-3 12-5 16,0-6 0-16,-6 2-2 15,-3-2 0-15,-12 6-1 16,-14-9 1-16</inkml:trace>
  <inkml:trace contextRef="#ctx0" brushRef="#br0" timeOffset="182034.2767">14355 3749 18 0,'-33'45'9'0,"-53"29"-11"0,62-39 18 0,-18 15-14 15,-2 3 1-15,5 2 2 16,15-7 0-16,15 0-5 16,27-1 0-16,27 3 1 15,32-12 0-15,30 9-7 16,36 3 0-16</inkml:trace>
  <inkml:trace contextRef="#ctx0" brushRef="#br0" timeOffset="218936.1284">8402 6138 7 0,'110'27'3'0,"110"-22"-2"16,-143 6 3-16,48-1-2 0,27 1 0 15,30-9 0-15,29-7 1 16,21-5-5-16,18-9 0 15,3-13 0-15,-12 1 1 16</inkml:trace>
  <inkml:trace contextRef="#ctx0" brushRef="#br0" timeOffset="222284.7668">11572 6125 7 0,'-6'-21'3'0,"24"10"-3"16,-7 6 3-16,4 0-4 15,6 7 0-15,9-2 0 16,6 3 0-16,2-6 1 16,10-2 1-16,20 0-2 15,16 0 1-15,26-1 1 16,33 6 1-16,29 3-1 16,31 15 1-16,32 1-1 15,12 10 0-15,36 11-2 16,23-1 0-16</inkml:trace>
  <inkml:trace contextRef="#ctx0" brushRef="#br0" timeOffset="223020.0388">15950 6167 9 0,'-30'-5'4'0,"30"0"-5"16,0 5 4-16,9 0-4 16,12 0 0-16,12-5 3 15,32-3 0-15,40-3-1 16,37 0 0-16,43 9-1 16,53 12 0-16,27 1-1 15,30 13 0-15</inkml:trace>
  <inkml:trace contextRef="#ctx0" brushRef="#br0" timeOffset="223455.7046">20144 6030 26 0,'33'-35'13'0,"163"25"-24"15,-115 10 28-15,41 8-21 16,44 10 1-16,34 9-8 16,35 7 1-16</inkml:trace>
  <inkml:trace contextRef="#ctx0" brushRef="#br0" timeOffset="232269.7449">9723 7305 7 0,'-21'-8'3'0,"-5"16"-5"0,20-5 4 0,-3-3-2 15,3 0 0-15,-3 0 3 16,3-3 0-16,-3 3-2 16,3-3 0-16,0 3 2 15,0-2 0-15,0-1-1 16,3 6 1-16,0 2-2 16,6 3 0-16,3 0-1 15,6 0 0-15,9 3 0 16,12-4 0-16,11 1 1 15,22 0 1-15,23-2 0 16,30-1 1-16,24 0-1 16,38-2 1-16,19 0 0 15,26 2 0-15,6 0-2 16,9 0 1-16,4-2-2 16,-10 5 0-16,-3 3-7 15,-3-4 1-15</inkml:trace>
  <inkml:trace contextRef="#ctx0" brushRef="#br0" timeOffset="232869.5777">13649 7451 2 0,'-56'5'1'0,"32"-10"9"0,18 5-10 16,3-3 1-16,0 0 1 16,3 3 3-16,0 0 0 15,12-2-5-15,12-1 0 16,17 3 3-16,31 3 0 15,35 7-1-15,39 6 0 16,35 5-1-16,40 1 0 16,44-9-2-16,23-5 1 0,22-6-3 15,26-12 0-15,1-11-1 16,-4-3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48:58.9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2934 4995 8 0,'-63'14'4'0,"54"-1"-7"0,15-5 4 15,0-6-2-15,12 4 0 16,3-6 4-16,12-6 0 16,14-10-1-16,22-2 1 15,29-8 1-15,30 7 0 0,30 3-1 16,23 6 1-16,25 17-2 16,23 9 1-16,24 19-8 15,24 26 1-15</inkml:trace>
  <inkml:trace contextRef="#ctx0" brushRef="#br0" timeOffset="5390.6669">5324 5784 9 0,'-18'-8'4'0,"3"3"-2"15,15 5 4-15,-3 2-7 0,0 3 0 16,0 6 0-16,0 5 0 15,3 18 2-15,-6 17 1 16,3 9 0-16,3 25 1 16,0 24 0-16,0 7 0 15,3 3 1-15,9 3 0 0,0-11-2 16,3-18 1-16,-3-4-3 16,-3-20 1-16,0-16-6 15,3-13 1-15,5-14-2 16,-2-36 1-16</inkml:trace>
  <inkml:trace contextRef="#ctx0" brushRef="#br0" timeOffset="5705.493">5232 5927 23 0,'-30'-35'11'0,"60"9"-14"0,-10 18 23 16,13-11-21-16,24 1 1 15,23 2-2-15,18-8 0 16,15 3 1-16,6 2 1 16,6 1-5-16,-8 10 1 15,-7-5-2-15,-12 5 1 16</inkml:trace>
  <inkml:trace contextRef="#ctx0" brushRef="#br0" timeOffset="5946.3572">5306 6281 29 0,'-6'-10'14'0,"89"-17"-21"15,-32 17 29-15,35 2-24 16,15-3 1-16,22 3-11 16,13 0 0-16,13 6 12 15,-18-17 0-15</inkml:trace>
  <inkml:trace contextRef="#ctx0" brushRef="#br0" timeOffset="6620.8754">6970 5905 17 0,'-24'-29'8'0,"21"21"-14"0,3 8 14 0,3 6-9 15,-3 10 0-15,0 13 2 16,0 13 0-16,0 11 1 16,-3 16 0-16,-6 23 1 15,-3 17 1-15,3 10-1 16,6 5 1-16,9-18-3 16,6-11 1-16,6-13-8 15,3-21 1-15</inkml:trace>
  <inkml:trace contextRef="#ctx0" brushRef="#br0" timeOffset="6982.9806">7669 5903 18 0,'-17'2'9'0,"25"51"-14"0,-5-31 11 0,3 20-6 16,-3 24 0-1,6 32 1-15,-3 21 1 0,3 21-2 16,0 11 0-16,0-21 1 16,3-14 0-16,0-29 0 15,3-18 0-15,3-16-5 16,-1-21 0-16,4-24 0 16,-9-21 0-16</inkml:trace>
  <inkml:trace contextRef="#ctx0" brushRef="#br0" timeOffset="7267.5825">7324 5863 29 0,'-3'-37'14'0,"116"-5"-21"0,-62 29 31 16,20-3-24-16,27 0 0 16,19 5-5-16,14-2 0 15,2-3 3-15,4 3 0 0,-12-3-6 16,-8 3 1-16</inkml:trace>
  <inkml:trace contextRef="#ctx0" brushRef="#br0" timeOffset="7493.0229">7524 6379 43 0,'11'-61'21'0,"108"22"-31"16,-65 28 45-16,32 0-45 16,27 3 0-16,33 1-12 15,12 1 0-15</inkml:trace>
  <inkml:trace contextRef="#ctx0" brushRef="#br0" timeOffset="7851.8176">9860 5892 29 0,'-24'-21'14'0,"-2"18"-25"0,8 6 20 0,-21 10-15 15,-12 11 0-15,-11 5-4 32,-10 11 1-32,-5 2 23 15,53-81-14-15,-77 197 1 16,6-47 1-16,29-21 2 16,31-10 1-16,20-9 2 15,33-7 1-15,29-19-4 16,28-16 0-16,35-21-1 15,15-14 1-15,3-25-2 16,3-20 1-16,-18-17 0 16,-24-6 1-16,-20-8-2 15,-22-3 1-15,-32 3-7 16,-42 8 0-16,-41 13-5 16,-57 13 0-16</inkml:trace>
  <inkml:trace contextRef="#ctx0" brushRef="#br0" timeOffset="11305.1341">6291 8157 16 0,'-18'-32'8'0,"-2"3"-2"0,17 21 9 16,-3-2-15-16,-3 2 0 15,3 2-1-15,-9 1 1 0,-3 5-1 16,3 3 1-16,0 2-1 16,0 6 1-16,-3 7-1 15,1 1 1-15,2 7 0 16,3 3 0-16,3 3 1 15,3-5 0-15,18 12-1 16,3 1 1-16,14 0-1 16,7-9 1-16,0 1 0 15,6 0 0-15,-4 2-1 16,-5 6 0-16,-6-8 1 16,-9 5 0-16,-12 5 1 15,-15 3 1-15,-9 0-1 16,-12 0 1-16,-15 3-1 15,-8-11 0-15,-16-3-4 16,-5 0 0-16,-15-4-6 16,-10-7 0-16</inkml:trace>
  <inkml:trace contextRef="#ctx0" brushRef="#br0" timeOffset="12460.8549">7363 8160 21 0,'-21'-16'10'0,"15"8"-12"0,6 8 13 0,0 0-13 16,3 5 0-16,0 3 1 15,3-3 0-15,3 3 3 16,0 6 0-16,6 1 0 16,5 7 1-16,1 1 3 15,3 12 0-15,3-1-1 16,0 6 0-16,-6-6-2 16,-4 3 1-16,-8 0-1 15,-12 0 1-15,-6-2-2 16,-11-6 0-16,-25 0 0 15,-9 0 0-15,-29-2-1 16,-12-9 1-16,-15-7-7 16,5-17 1-16,4-4-7 15,12-17 1-15,6-7-2 16,14-16 1-16</inkml:trace>
  <inkml:trace contextRef="#ctx0" brushRef="#br0" timeOffset="12642.0851">7303 7840 40 0,'33'-6'20'0,"104"30"-45"0,-86-21 44 0,26 7-32 16,21-7 0-16</inkml:trace>
  <inkml:trace contextRef="#ctx0" brushRef="#br0" timeOffset="13346.8667">8669 7945 26 0,'-8'0'13'0,"11"30"-22"16,0-15 27-16,2 22-19 0,7 14 0 15,3 15-1-15,-3 11 1 16,0 20 2-16,-3 4 0 16,-6 0-2-1,-3-9 1-15,-3-12-2 0,-3-22 1 16,-6-11-5-16,0-18 1 16</inkml:trace>
  <inkml:trace contextRef="#ctx0" brushRef="#br0" timeOffset="13526.8458">8595 7789 37 0,'51'-39'18'0,"118"12"-30"15,-112 30 38-15,29 2-42 16,12 11 1-16,4 0-2 15,-25-21 0-15</inkml:trace>
  <inkml:trace contextRef="#ctx0" brushRef="#br0" timeOffset="13692.4421">8833 8038 31 0,'3'-5'15'0,"113"15"-27"0,-71-12 29 16,35 4-29-16,24 1 0 16,16-3-1-16,8-11 1 15</inkml:trace>
  <inkml:trace contextRef="#ctx0" brushRef="#br0" timeOffset="14489.2589">6821 8022 23 0,'-33'-21'11'0,"36"-3"-17"15,3 16 23-15,12-2-19 16,15-1 0-16,14-5 0 0,25-5 0 15,17-5 5 1,18-4 0-16,18-1 1 0,3 4 0 16,0 6 2-16,6 3 0 15,-21 7-4-15,-11 0 1 16,-16 9-9-16,-12 4 1 16,-29 4-5-16,-18-9 1 15</inkml:trace>
  <inkml:trace contextRef="#ctx0" brushRef="#br0" timeOffset="14940.8975">7244 7911 10 0,'6'-8'5'0,"14"0"1"0,-11 6 4 15,6 2-13-15,3 5 1 16,6 11-3-16,0 10 1 16,-3 11 3-16,-6 11 1 0</inkml:trace>
  <inkml:trace contextRef="#ctx0" brushRef="#br0" timeOffset="17213.0883">10961 6937 16 0,'-6'-10'8'0,"12"20"-13"0,-6 1 8 16,-3 21-3-16,-5 18 0 15,-16 29 6-15,-18 25 0 16,-32 54-3-16,-28 43 0 15,-32 40 3-15,-17 37 0 16,-7 13 1-16,18-5 0 16,24-35-8-16,24-21 1 15,23-26-9-15,31-56 1 0</inkml:trace>
  <inkml:trace contextRef="#ctx0" brushRef="#br0" timeOffset="18107.9925">11831 7832 29 0,'-18'-6'14'0,"9"-2"-19"15,6 11 21-15,0 0-16 0,0 7 0 16,0 1 0-16,3-3 0 16,3 5 0-16,0 0 1 15,3 8 2-15,3 6 1 16,6-1 0-16,8 6 1 16,4 10-1-16,3-2 1 0,0 5-2 15,-6 3 1-15,-13-1-2 16,-14-2 1-16,-14 6-1 15,-10-12 1-15,-24 1-1 16,-23 0 1-16,-15-1-2 16,-22 1 1-16,-8-3-7 15,-9-10 1-15,6-9-8 16,12-10 1-16,15-11-3 16,15-13 1-16</inkml:trace>
  <inkml:trace contextRef="#ctx0" brushRef="#br0" timeOffset="19443.2614">12539 7453 23 0,'-6'-21'11'0,"-15"5"-13"16,9 11 19-16,-14 2-18 15,-13 6 0-15,-21 0 1 16,-14 10 1-16,-24 8 1 15,-7 5 0-15,4 4-1 0,6 9 1 16,6 1-2-16,17 8 0 16,22 7-6-16,20 9 0 15</inkml:trace>
  <inkml:trace contextRef="#ctx0" brushRef="#br0" timeOffset="20719.0294">12855 7728 25 0,'-15'35'12'0,"24"68"-12"0,-3-66 17 16,2 13-18-16,4 14 0 15,3 10 0-15,-3 0 0 16,0-10 1-16,-6-6 1 16,-3-13 1-16,0-16 0 15,0 0 2-15,-3-8 1 16,0-10-1-16,0-9 0 15,-3-7-2-15,0-6 1 16,-3-7-3-16,0-6 0 16,-6-8-3-16,0 3 1 15,0-5 0-15,0-8 1 0,4-1 1 16,5 4 0-16,6-6 0 16,5 0 1-16,7-3-1 15,0 6 1-15,0 5-2 16,0 5 1-16,-3 8 0 15,-3 5 1 1,-9 6-2 0,0 5 1-16,-3 3 2 15,0 2 0-15,-3 3 1 16,0 0 1-16,0 3-2 16,0 0 1-16,0-1 0 15,0 1 0-15,0 0-1 16,-3-1 1-16,0 1-1 15,3 0 0-15,0-3 0 0,0 0 0 16,1 2-1 0,2-2 1-16,0 0-1 0,0-2 0 15,0-6-1-15,0 2 1 16,0-4-1-16,0-1 1 16,0 1-1-16,0-1 1 15,3-2-2-15,0 0 1 16,0-3 0-16,0 0 1 15,3-5-2-15,3-6 1 0,0 1-1 16,0-3 1-16,3-3 0 16,2 0 1-16,7 0-3 15,6-2 1-15,6 5-3 16,12 0 1-16,8 0-2 16,7 2 1-16,11 6 0 15,1 13 0-15,-1 8 0 16,-5 11 0-16,-7 5 2 15,-14 5 0-15,-12 8 2 16,-19-5 1-16,-5 5 1 16,-15 2 0-16,-11 1 1 15,-10 0 1-15,-9 0-1 16,0-1 0-16,-8-1-1 16,-4-7 0-16,1-1-3 15,-4-7 1-15,-2-1-1 16,5-1 1-16,3 0 0 15,10-8 0-15,8 3-1 16,6 0 0-16,12 0-1 0,12 0 1 16,15 0-2-1,12 0 1-15,12 5-1 0,8 8 1 16,7 3 1-16,14 8 1 16,7-6 2-16,-1 6 0 15,6 8 2-15,-2-6 0 16,-7 1 0-16,4-1 0 15,-13 0-1-15,-11-2 1 16,-10-5-2-16,-11-4 0 0,-9-4-6 16,-9 0 1-1,-12-6-9-15,-3-3 0 0,0-15-2 16,3-13 1-16</inkml:trace>
  <inkml:trace contextRef="#ctx0" brushRef="#br0" timeOffset="21020.9285">14295 7525 19 0,'-18'2'9'0,"18"35"-12"0,0-21 13 16,3 13-5-1,3 22 0-15,0 7 6 0,0 11 0 16,3 18-14-16,0 14 1 16,9 2 7-1,-3-8 1-15,0-10-9 0,-3-11 1 16,-4-19-8-16,1-15 1 15</inkml:trace>
  <inkml:trace contextRef="#ctx0" brushRef="#br0" timeOffset="21213.8436">13700 7519 53 0,'15'-34'26'0,"119"0"-34"0,-66 23 52 0,48-5-45 16,36 3 0-16,39 2-11 15,20 3 1-15,-3 3 3 16,-26-19 0-16</inkml:trace>
  <inkml:trace contextRef="#ctx0" brushRef="#br0" timeOffset="36603.0311">6258 9999 21 0,'-38'-24'10'0,"26"11"-9"0,12 7 11 0,-6 4-13 16,3-1 0-16,0 6 0 15,-3 2 0-15,0 11 2 16,0 13 0-16,-3 24 0 16,0 18 1-16,0 32 0 15,6 24 1-15,3 14-1 16,9 7 1-16,3-13-1 15,3-14 0-15,0-15 0 16,0-10 0-16,0-20 1 16,-3-15 0-16,-3-13 0 15,-4-14 1-15,-2-13-1 16,-3-15 1-16,-3-20-2 16,1-17 1-16,-1-28-3 15,0-15 0-15,3-16-1 0,8-8 1 16,1-10-2-1,6-8 1-15,9-1 0 0,6 3 0 16,12 3 0-16,-1 11 1 16,7 4 0-16,-1 25 0 15,-2 2-2-15,-3 14 0 16,-6 7 0-16,-10 14 1 16,-2 10-1-16,-3 13 0 15,-3 9-1-15,-6 12 1 16,-3 14 0-16,-6 5 1 0,-6 16 0 31,-12 3 0-31,-12-3 2 0,-6 5 0 0,-5-2-1 16,-10-9 1-16,-6 4 0 15,4-4 0-15,-1-4 0 16,9-6 1-16,10-5-2 16,2-6 0-16,9-2 0 15,15-5 1-15,6-3 0 16,15-3 0-16,18-3 1 15,17-2 0-15,10 0 0 16,8 3 0-16,10 0 1 16,8 2 0-16,3 3 0 15,4 3 0-15,-13 7-5 16,-6 11 0-16,-5 8-9 16,-18 8 1-16</inkml:trace>
  <inkml:trace contextRef="#ctx0" brushRef="#br0" timeOffset="37262.3395">7687 10358 41 0,'-6'51'20'0,"18"121"-25"0,-6-117 31 0,6 25-32 15,3 10 1-15,3-11-4 16,-3-8 1-16,-3-15 12 16,-4-8 1-16,-5-14-4 15,-3-13 0-15,-3-10 5 16,-5-11 0-16,-4-19-1 15,-3-20 1-15,3-22-4 16,3-16 0-16,3-16-4 16,0-15 1-16,3 2-3 15,3-2 1-15,6 4 1 16,9 1 1-16,12 8 1 16,8 5 0-16,10 8-1 15,9 8 1-15,5 10-3 16,7 14 0-16,2 16 0 15,-5 15 0-15,-7 17 0 16,-8 12 1-16,-12 11 2 0,-16 14 0 16,-11 7 2-16,-15 8 1 15,-15 3 1-15,-5 5 0 16,-13 1-1-16,-9-4 1 16,1-2-3-16,-1 0 0 15,-2-5-1 1,5-6 0-16,6-8-1 0,6-7 1 15,7-3-2-15,8-3 1 0,9-3 0 16,18-2 1-16,12 0 1 16,20-5 0-16,13-1 0 15,26 1 1-15,13 7 1 16,11 1 1-16,6-1-2 16,3 4 1-16,-9 4-8 15,-12 3 1-15,-11 8-7 16,-31 0 0-16</inkml:trace>
  <inkml:trace contextRef="#ctx0" brushRef="#br0" timeOffset="53837.1159">6625 12179 18 0,'-18'-21'9'0,"9"15"-9"16,9 6 10-16,3 6-10 16,-3 7 0-16,0 3 0 15,6 10 1-15,-3 11 0 16,6 11 1-16,3 5 2 16,-1 8 0-16,-2 5 1 15,0-5 1-15,0 2-1 0,-3-5 1 16,-3-7-2-16,-3-4 0 15,3-7-1-15,-3-11 0 16,-3-10-1-16,-3-6 0 16,-3-8 1-16,-6-13 0 15,-2-13-2-15,-1-3 1 16,-3-21-2-16,0-2 1 16,6-14-1-16,-6 0 0 15,9-8-2-15,3 8 1 16,6-5 1-16,9 0 0 15,6-3-1-15,9 0 1 0,12 6-2 32,6-1 0-32,-1 1 0 0,10 13 1 0,3-1-1 15,5 6 1-15,-5 8 0 16,2 11 1-16,-2 5 0 16,-1 7 0-16,-8 9-1 15,-6 8 1-15,-9 5 0 16,-7 10 1-16,-14 6-1 15,-14 5 1-15,-16 8 1 16,-9 5 1-16,-9 1 0 16,-8 2 1-16,2 2-7 15,6-7 1-15,7-6-10 16,2-20 1-16</inkml:trace>
  <inkml:trace contextRef="#ctx0" brushRef="#br0" timeOffset="54588.1977">7613 12211 28 0,'-3'21'14'0,"39"42"-15"0,-28-39 13 15,1 16-13-15,6 5 1 0,-3-3 0 16,0 0 1-16,-3-7 2 16,-3-4 0-16,-3-9 2 15,-3-6 1-15,-3-9 1 16,0-7 0-16,-3-7-1 16,0-12 0-16,0-15-4 15,0-3 0-15,6-11-4 16,0-5 1-16,12-3-2 15,6-4 1-15,9 1 0 16,8 4 0-16,4 10 1 16,6 3 0-16,2 10-2 15,4 3 0-15,0 13-8 16,11 18 1-16</inkml:trace>
  <inkml:trace contextRef="#ctx0" brushRef="#br0" timeOffset="54800.952">8494 12118 40 0,'-6'18'20'0,"39"57"-33"0,-21-57 33 15,5 14-33-15,1 5 1 16,3-3-5-16,0-10 1 16</inkml:trace>
  <inkml:trace contextRef="#ctx0" brushRef="#br0" timeOffset="54934.6923">8446 11388 30 0,'-32'-24'15'0,"-10"26"-29"16,30 4 28-16,3 4-25 16,9 9 0-16</inkml:trace>
  <inkml:trace contextRef="#ctx0" brushRef="#br0" timeOffset="55339.8215">9420 11771 31 0,'3'21'15'0,"0"22"-23"0,0-25 31 16,2 14-24-16,4 10 0 16,0 3-2-16,6 8 1 15,0-2 3-15,0-6 0 16,-3 0 1-16,3-6 0 15,0-4 3-15,5-6 1 16,4-5 1-16,6-11 1 0,9-13-2 16,2-11 1-16,13-10-5 15,3-8 0-15,-1-5-4 16,-5-6 0-16,-4-5-1 16,-8 3 0-16,-9-3 0 15,-15-6 1-15,-12 9 1 16,-9 0 1-16,-18-3-1 15,-9 5 1-15,-9 3 0 16,-2 8 0-16,-1 5-1 16,4 8 0-16,-1 8-5 15,0 11 1-15,9 13-6 16,10 5 1-16</inkml:trace>
  <inkml:trace contextRef="#ctx0" brushRef="#br0" timeOffset="55743.793">10473 12274 51 0,'3'-5'25'0,"3"-9"-64"0,-6 4 49 16,0-11-13-16,-3-11 1 15,0-16 6-15,0 1 0 0,3-6 1 16,0-5 0-16,3 15 3 16,6 1 1-16,6 0-1 15,6 5 0-15,3 5-5 16,3 5 1-16,2 9-4 15,-2 5 0-15,-3 5-3 16,-3 2 0-16,0 6 1 16,-4 6 1-16,1 4 0 15,-3 1 1-15,-3-1-4 16,0 1 0-16,0-3-3 16,3 0 1-16,3 0-6 15,8-8 1-15</inkml:trace>
  <inkml:trace contextRef="#ctx0" brushRef="#br0" timeOffset="55944.2564">11265 11634 56 0,'-27'132'28'0,"36"-71"-51"0,-6-37 58 16,-3 18-53-16,0 11 0 16,0 0-6-16,-3-19 1 15</inkml:trace>
  <inkml:trace contextRef="#ctx0" brushRef="#br0" timeOffset="56123.5406">11286 10742 48 0,'-27'-13'24'0,"15"23"-37"15,6 4 46-15,-3 4-39 16,0 17 0-16,3 4-12 16,3 12 0-16,9 1 18 15,18-9 1-15</inkml:trace>
  <inkml:trace contextRef="#ctx0" brushRef="#br0" timeOffset="56299.9021">11968 11165 45 0,'11'67'22'0,"31"83"-30"0,-30-86 45 16,3 39-43-16,0 19 0 15,0 5-8 1,0-21 0-16,-4-19 17 0,-2-18 0 15,-3-30-9-15,-6-28 0 16,-21-37-3-16,-23-43 1 16</inkml:trace>
  <inkml:trace contextRef="#ctx0" brushRef="#br0" timeOffset="56439.3384">11384 11123 36 0,'12'-8'18'0,"56"21"-25"15,-32-5 34-15,18 8-32 16,20 8 0-16,18 5-13 16,7-2 0-16</inkml:trace>
  <inkml:trace contextRef="#ctx0" brushRef="#br0" timeOffset="56917.1732">12506 11443 42 0,'15'11'21'0,"27"15"-41"0,-30-13 37 16,9 6-19-16,2 0 1 16,4-1 6-16,3-7 0 0,6-9-1 15,-4-7 0-15,4-8 3 16,3-3 0-16,2-5 0 15,4 0 1-15,-3 2-4 16,8 8 0-16,7 14-4 16,11 18 0-16,4 19 0 15,-4 18 1-15,-8 22 4 16,-13 15 1-16,-14 13 1 16,-18-7 1-16,-18 5-1 15,-24-11 1-15,-17-8-10 16,-31-13 1-16,-38-29-15 15,-65-37 0-15,-43-32-5 16,-11-31 0-16</inkml:trace>
  <inkml:trace contextRef="#ctx0" brushRef="#br0" timeOffset="57472.4797">15004 10464 35 0,'-33'-34'17'0,"6"5"-23"16,18 23 26-16,-6 4-24 16,-9 2 0-16,-8 10 0 15,-1 17 0-15,-6 13 9 16,7 15 1-16,5 17-2 15,6 12 0-15,6 9 3 16,15 5 1-16,18-3 1 16,18-8 1-16,11-5-2 15,16-10 0-15,-4-14-2 16,16-16 1-16,11-18-2 16,3-21 1-16,13-19-4 0,5-26 1 15,3-25-5-15,-15-20 1 16,-3-21-2-16,-14-22 0 15,-22-5 0-15,-17 8 1 16,-24 11-2-16,-15 12 0 16,-27 17-2-16,-30 13 1 15,-23 18-8-15,-33 19 0 16,-12 11-3-16,-15 18 1 16</inkml:trace>
  <inkml:trace contextRef="#ctx0" brushRef="#br0" timeOffset="57771.567">15593 10602 38 0,'-6'-3'19'0,"15"1"-29"16,-3 7 34-16,9 5-20 15,12 9 0-15,17 7 5 16,10 14 0-16,14 2-11 16,13 17 1-16,2-4 2 0,-12 6 1 15,-8-8-8-15,-21-11 1 16,-10-5-9-16,-17-15 1 15</inkml:trace>
  <inkml:trace contextRef="#ctx0" brushRef="#br0" timeOffset="58160.9089">16456 10472 54 0,'9'13'27'0,"15"64"-36"0,-12-48 53 0,12 16-44 16,2 6 0-16,4 7-5 15,3-3 0-15,0-10 6 16,-4-5 0-16,-2-11-1 16,0-10 0-16,6-14 1 15,2-16 1-15,1-15 2 16,9-19 0-16,8-19-2 15,4-12 0-15,0 2-3 16,-4-1 0-16,-2 9-3 16,-7 13 1-16,-2 14 1 15,-6 12 0-15,-6 14 2 16,-7 16 0-16,-2 13 3 16,0 13 0-16,-6 16 0 15,0 13 1-15,-3 11-9 0,3-3 0 16,2-3-10-16,4-7 1 15,3-14-2-15,0-21 0 16</inkml:trace>
  <inkml:trace contextRef="#ctx0" brushRef="#br0" timeOffset="58611.7949">17855 10745 42 0,'9'5'21'0,"36"14"-35"16,-24-19 44-16,20-3-38 15,13-8 0-15,11-2 2 16,1-5 0-16,8-12 14 15,7-4 0-15,-7-11-6 16,-9-5 0-16,-5-3 3 16,-6-3 1-16,-10 1-1 15,-5-1 0-15,-18 3-5 16,-9 0 0-16,-15 16-1 16,-9 14 0-16,-21 12 1 15,-24 16 0-15,-11 16 2 0,-9 16 1 16,-16 14 2-16,-8 10 0 15,0 13 1 1,9 2 1-16,17 6-1 0,22-2 1 16,14-4-5-16,24 4 1 15,24-6-6-15,27-11 0 16,26-10-8-16,22-13 0 16,11-24-7-16,18-27 0 15</inkml:trace>
  <inkml:trace contextRef="#ctx0" brushRef="#br0" timeOffset="60112.7512">19171 10300 20 0,'3'-16'10'0,"9"11"-11"16,-9 5 7-16,0 0-6 15,-3 8 0-15,-3 5 6 16,-3 6 0-16,-6 15-3 16,3 8 0-16,0 17 4 15,3 2 1-15,12 5-1 16,6-8 1-16,12-5-3 0,-4-11 0 15,7-10-3-15,6-14 0 16,9-12-3-16,5-25 1 16,4-15 0-16,8-16 1 15,4-19-1-15,-1-8 0 16,1-8-1-16,-1-2 0 16,-8 10 1-16,-6 8 0 15,-13 19 0-15,-8 13 0 16,-3 13 1-16,-15 14 1 0,-9 23 3 15,-9 21 0-15,-12 17 0 16,0 23 1 0,3 5-5-16,7-2 0 0,5-6-6 15,9-5 1-15,11-15-3 16,13-17 1-16,12-7 1 16,0-12 0-16,8-9 5 15,1-4 0-15,3-7 5 16,5-3 1-16,10-5-3 15,-4-14 0-15,1-2-3 16,-4-8 1-16,1-8-2 16,-10-5 1-16,1-5-2 15,-4-9 1-15,-2-2-1 16,-6 0 0-16,-9 5 1 16,-7 8 0-16,-14 11-1 15,-12 13 1-15,-12 18 0 16,-14 14 1-16,-10 26 5 15,-3 13 0-15,4 14 3 16,8 4 1-16,12 9 0 0,12 0 0 16,24-3-2-16,18-2 1 15,20-1-12-15,16-13 0 16,11-10-15-16,12-19 1 16,-6-18-3-16,-14-24 1 15</inkml:trace>
  <inkml:trace contextRef="#ctx0" brushRef="#br0" timeOffset="70247.9332">6827 14245 22 0,'-18'-13'11'0,"6"0"-9"0,9 7 11 16,0 1-14-16,0-3 1 0,0 0-1 16,0 0 0-16,0 0 2 15,0 0 1-15,-3 3 1 16,3 0 1-16,0 2 0 15,3 6 0-15,0 7 1 16,0 14 0-16,3 16-3 16,9 15 1-16,-3 25-3 15,0 20 1-15,0 30-1 16,-3-3 0-16,-3 0 1 16,0-13 0-16,-3-14 2 15,-3-18 0-15,-3-23 3 16,-3-14 0-16,-3-22 2 15,-12-25 0-15,1-22-1 16,-4-21 1-16,3-24-4 16,0-16 0-16,6-4-4 15,6 1 1-15,7-4-2 16,5 7 0-16,5 8-1 16,4 3 1-16,6 13-1 15,6 8 0-15,3 8-1 16,15 6 1-16,17 7-1 15,4 8 0-15,11 11 0 0,-2 8 1 16,14 5 1-16,6 0 0 16,4 0 1-16,-4-3 1 15,-9-5 0-15,-2-5 1 16,-1-8 0-16,-3-3 0 16,-11 0 0-16,-7-16 1 15,-2-5-2-15,6-18 1 16,-1-9-1-16,-5 1 0 0,5 15-1 15,-5 9 0-15,2 18 0 16,1 13 0-16,-6 26-1 16,5 27 1-16,1 30-1 15,-7 9 1-15,-5 14-3 16,-6 11 0-16,-10-3-9 16,-5-3 1-16,-9-5-5 15,0-24 1-15</inkml:trace>
  <inkml:trace contextRef="#ctx0" brushRef="#br0" timeOffset="70997.9426">9455 13647 11 0,'0'-21'5'0,"24"-24"-4"15,-15 32-4-15,3 0 8 16,-3-9 0-16,3 4 7 0,0-6 1 15,0 3-12-15,-1 0 0 16,-2 8 9-16,3 5 1 16,-3 10-4-16,-3 17 1 15,-9 18-5-15,-6 21 1 16,-9 29-4-16,-11 24 0 16,-7 19 2-16,0 5 1 15,-2 5 2-15,5-13 0 16,6-10 1-16,9-14 1 15,6-11 0-15,9-23 0 16,9-13-2-16,12-14 0 0,15-13-2 16,9-13 1-16,26-16-4 15,15-8 1-15,16-10-10 16,17-11 0-16,0-3-10 16,0-8 1-16,3-13-2 15,-21-8 0-15</inkml:trace>
  <inkml:trace contextRef="#ctx0" brushRef="#br0" timeOffset="71358.7534">11113 13454 62 0,'6'21'31'0,"27"74"-52"0,-21-57 67 0,-3 25-48 15,0 35 1 1,-6 24-2-16,-6 15 0 16,0 6 4-16,0-5 0 0,0-17-4 15,-3-17 0-15,0-17-6 16,0-24 1-16,-3-36-6 16,-6-38 1-16</inkml:trace>
  <inkml:trace contextRef="#ctx0" brushRef="#br0" timeOffset="71538.9712">11250 13205 81 0,'42'-13'40'0,"56"5"-99"16,-38 3 84-16,20 0-46 15,18-6 1-15,-11-10-2 16,-13-3 1-16</inkml:trace>
  <inkml:trace contextRef="#ctx0" brushRef="#br0" timeOffset="71794.7192">11101 13830 72 0,'12'5'36'0,"104"-21"-56"0,-65 6 80 0,38-12-70 16,27-4 0-16,9 2-6 15,-3-5 0-15,-12-3 17 16,-5 3 1-16,-16 3-18 15,-15 5 1-15,-5 2 2 16,-13-5 0-16</inkml:trace>
  <inkml:trace contextRef="#ctx0" brushRef="#br0" timeOffset="72303.2245">13369 12856 43 0,'-35'-3'21'0,"-25"54"-40"0,33-27 43 0,-11 10-25 15,-16 19 0-15,-17 24 5 16,5 13 0-16,-2 15-1 16,2 12 0-16,13 4 3 15,14 4 0-15,18-6 1 16,18-3 0-16,15-18-1 15,24-8 0 1,77-26 0 0,21-27 1-16,9-35 0 15,3-28 1-15,8-30-2 16,10-26 1-16,-12-16-2 16,0-13 0-16,-24-5-5 15,-18-1 0-15,-24 4-7 16,-20 12 0-16,-16 1-5 15,-23 15 0-15,-27 8-9 16,-30 6 0-16,-8 21 1 16,-16 7 1-16</inkml:trace>
  <inkml:trace contextRef="#ctx0" brushRef="#br0" timeOffset="72573.6077">13870 13610 99 0,'68'37'49'0,"78"56"-84"16,-72-51 113-16,19 22-111 16,8 18 0-16,6 5-14 15,-27-10 0-15</inkml:trace>
  <inkml:trace contextRef="#ctx0" brushRef="#br0" timeOffset="104926.9213">3827 6249 19 0,'-48'-45'9'0,"30"22"-6"0,15 17 9 16,3 6-15-16,-6 8 0 15,3 16 1-15,3 18 0 0,0 17 3 16,9 20 0-16,6 30-4 15,12 36 1-15,9 24 1 16,-1 38 0-16,-2 36 0 16,-3 22 0-16,0 23 0 15,-1 22 0-15,-5 28 1 16,3 17 1-16,-9 13 0 16,6 13 1-16,5 21 0 15,4 13 1-15,15 6-1 16,5 2 0-16,4 3 0 15,8-16 0-15,1-10-2 16,5-14 1-16,-2-29-1 16,2-13 0-16,-8-24 1 15,-10-13 1-15,-8-29 1 16,-9-5 0-16,-1-17-1 16,7-25 1-16,-3-25-1 15,-1-21 0-15,-2-21-1 0,-9-24 1 16,9-23-4-16,-4-19 1 15,4-30-6-15,9-25 0 16,2-25-1-16,-17-34 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52:09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5473 6234 19 0,'-24'-22'9'0,"18"9"-6"16,6 13 10-16,0 0-13 15,0 0 0-15,0 8 2 0,-3 11 0 16,0 15-2-16,0 16 0 15,-6 19 2-15,-3 18 0 16,-6 38 1-16,-6 23 1 16,4 19-3-16,-1-1 0 15,12-7-3-15,9-11 1 16,12-31-7-16,6-30 1 16</inkml:trace>
  <inkml:trace contextRef="#ctx0" brushRef="#br0" timeOffset="254.3913">6107 6159 28 0,'-12'-5'14'0,"3"82"-19"15,12-40 23-15,6 19-18 16,3 26 0-16,8 31 0 16,4 22 0-16,0 0-1 15,3-10 0-15,-3-17-5 16,-9-21 1-16,-9-15-2 16,-15-35 1-16</inkml:trace>
  <inkml:trace contextRef="#ctx0" brushRef="#br0" timeOffset="448.6057">5529 6628 36 0,'6'0'18'0,"69"-3"-30"0,-40 1 39 16,19 2-29-16,20 0 0 15,27-3-14-15,13 0 1 16,-7 3 15-16,-18-16 0 0</inkml:trace>
  <inkml:trace contextRef="#ctx0" brushRef="#br0" timeOffset="1123.5525">6759 6400 30 0,'0'13'15'0,"29"91"-21"0,-20-75 30 16,9 18-24-16,9 12 0 16,6 4 0-16,2-2 0 0,4-5 0 15,3-14 1-15,-4-8 0 16,-2-10 1 0,-3-13 1-16,-6-9 1 0,-4-12 0 15,-2-19 1-15,0-6-2 16,6-10 0-16,0 6-1 15,2-6 1-15,4 5-6 16,-3 13 1-16,-3 14-1 16,0 5 0-16,-4 19 0 15,4 15 0-15,3 14 1 16,-3 16 1-16,-3 2 2 16,-1-5 0-16,1-8 1 15,0-8 0-15,0-8 1 16,6-13 0-16,2-19 1 15,4-18 0-15,9-29-1 0,5-27 1 16,13-8-2 0,-4-23 1-16,-5-3-4 0,-1 5 1 15,-2 16-7-15,-12 24 0 16,-9 23-7-16,-13 12 1 16</inkml:trace>
  <inkml:trace contextRef="#ctx0" brushRef="#br0" timeOffset="2055.6268">9696 6429 31 0,'-14'40'15'0,"-22"76"-13"0,27-73 20 0,-6 18-22 16,-3 18 1-16,-3-5-1 15,0-5 0-15,4-8 0 16,5-14 1-16,0-15 0 15,3-19 1-15,3-13 0 16,9-23 0-16,3-33-1 16,9-13 0-16,11-8-1 15,16-12 1-15,9-1-1 16,5 8 0-16,7 13-2 16,-7 13 1-16,1 22 0 15,0 13 0-15,-4 26 0 16,-8 19 1-16,-7 15-1 15,-11 9 1-15,-6 8 1 16,-6-1 0-16,3 1 1 0,6-3 1 16,-4-6-1-16,-2-10 0 15,3-8 0-15,-6-5 0 16,3-11 0-16,6-7 0 16,2-19-1-16,4-14 1 15,9-18-1-15,12-10 0 16,8-6-1-16,4-3 1 15,2 1-2-15,-2 7 0 16,-10 6 0-16,-2 15 0 16,-4 14 0-16,-5 19 0 0,-3 15 0 15,-9 13 0-15,-7 11 1 16,-8 11 0-16,0 5 0 16,-6 8 0-16,3 0-3 15,6-1 1-15,3-4-9 16,2-11 1-16,1-24-2 15,3-16 0-15</inkml:trace>
  <inkml:trace contextRef="#ctx0" brushRef="#br0" timeOffset="2387.3665">11601 6771 31 0,'18'-6'15'0,"21"-2"-16"16,-30 1 29-16,9-1-27 15,9-3 0-15,2 0-2 16,-2-4 0-16,3-4-1 16,0 6 1-16,2-6 1 0,-5-7 0 15,-6-6 0-15,-6 3 0 16,-6 0 2-16,-9-3 0 16,-6 0 1-16,-3 9 0 15,-6 7-1-15,-9 5 0 16,-12 16-1-16,-8 11 0 15,-13 16-1-15,-8 10 1 16,2 14-1-16,10 10 1 16,5-2-1-16,15 2 1 0,13 0-1 15,5-13 0-15,12-8-5 16,18-14 1-16,17-7-7 16,16-24 0-16</inkml:trace>
  <inkml:trace contextRef="#ctx0" brushRef="#br0" timeOffset="2895.474">12384 6623 27 0,'24'18'13'0,"12"38"-8"15,-30-30 16-15,-6 24-18 16,-9 16 0-16,-9 3 3 16,-3 3 1-16,3-6-10 15,6-8 1-15,0-13 6 16,6-13 0-1,15-51-3 1,12-15 0-16,12-16-2 0,12-17 1 16,5 1 0-1,7 3 1-15,-7 5-2 0,1 15 0 16,0 6 1-16,-10 13 0 16,-5 16-1-16,-9 16 1 15,-12 14-1-15,-9 20 0 16,-12 11 4-1,-6 2 0-15,3-2 0 0,0-2 0 16,3-4-2-16,3-12 1 16,0-12 1-16,6-17 0 15,9-14-4-15,12-21 1 16,11-24 0-16,7-16 1 16,9-5 1-16,5 0 1 0,-2 5-2 15,-4 16 1-15,-8 16-1 16,-6 5 0-16,-6 22-1 15,-4 15 0-15,-5 6-1 16,-6 20 0-16,-6 14 1 16,-6 11 0-16,-3 5 0 15,0 2 1-15,3-13-5 16,3 1 1-16,3-6-5 16,9-11 1-16,11-15-8 15,13-14 1-15</inkml:trace>
  <inkml:trace contextRef="#ctx0" brushRef="#br0" timeOffset="3273.2115">14194 6800 31 0,'54'-29'15'0,"-1"0"-7"15,-44 21 21-15,3 0-29 16,-6 0 0-16,-3 2-1 0,-9 4 0 16,-12 4 1-16,-6 9 1 15,-5 5 0-15,-10 10 1 16,-3 9 1-16,-3 4 1 15,4 17-1-15,-1-6 1 16,3 6-2 0,13-1 1-16,5 1-2 0,15-6 1 15,12-7-3-15,12-12 1 16,8-4-2-16,10-22 1 16,12-13 1-16,14-24 1 15,7-2 0-15,-4-14 0 16,-2-5 1-16,-4-7 0 0,-8-1 0 15,-12 5 0-15,-10 3-3 16,-14 3 1-16,-12 10-4 16,-15 1 0-16,-3 7-1 15,-8 0 1-15,-7 8-1 16,-6 6 1-16,-6 5-3 16,7 7 1-16,5 9-4 15,9 0 0-15</inkml:trace>
  <inkml:trace contextRef="#ctx0" brushRef="#br0" timeOffset="3541.0925">15048 7255 61 0,'0'55'30'0,"0"-39"-41"0,0-21 60 16,0 2-54-1,-9-26-12-15,3-13 1 16,6-16 16-16,15-16 1 16,9-11-9-16,21-10 0 15,11 10 5-15,10 8 0 16,-1 6 6-16,-5 15 0 0,-7 17 0 16,-2 12 0-1,-6 14-10-15,-10 16 0 16,-8-1-4-16,-9-2 0 0</inkml:trace>
  <inkml:trace contextRef="#ctx0" brushRef="#br0" timeOffset="4173.6443">16161 6712 42 0,'-11'69'21'0,"46"19"-33"0,-20-67 41 16,3 5-31-16,0-2 0 15,0-8 1-15,-3-6 1 0,-3-10 3 16,5-5 1-16,7-11 0 15,12-8 1-15,3-2-1 16,17 2 0-16,22 14-2 16,5 23 1-16,0 21-6 15,4 27 1-15,-10 32-4 16,-20 26 1-16,-31 47 1 16,-35 28 0-16,-41 20 2 15,-48 16 0-15,-33-8 3 16,-30-23 1-16,6-38 5 15,27-50 1-15,21-39 3 16,15-27 1-16,20-45-2 16,25-40 0-16,26-34-6 15,36-24 0-15,44-26-5 16,60-11 0-16,60-24-6 16,32-2 0-16,42 10-3 0,18-8 1 15,-18 11-5-15,-3 16 1 16,-24 18-2-16,-17 19 0 15</inkml:trace>
  <inkml:trace contextRef="#ctx0" brushRef="#br0" timeOffset="13767.0868">13334 5067 20 0,'-24'-16'10'0,"51"-3"-11"15,0 9 10-15,23-3-7 16,22-17 0-16,29 7 3 16,18 1 1-16,12 4-8 0,21 2 1 15,5 5 4 1,16 9 0-16,3 7-4 0,-13 19 0 16,-2 10-7-16,-33-15 1 15</inkml:trace>
  <inkml:trace contextRef="#ctx0" brushRef="#br0" timeOffset="14350.401">15852 5151 28 0,'-6'-29'14'0,"57"19"-19"0,-16 10 15 0,34 0-10 15,44 8 0-15,36-6 0 16,35 12 1 0,39 1-6-16,30 9 0 0,18 13-1 15,-3 6 1-15</inkml:trace>
  <inkml:trace contextRef="#ctx0" brushRef="#br0" timeOffset="14920.4793">18745 5022 20 0,'143'-58'10'0,"178"5"-8"16,-201 42 19-16,52 0-21 0,28 4 0 16,29-1 1-16,15 5 0 15,6 3-2-15,-3 3 1 31</inkml:trace>
  <inkml:trace contextRef="#ctx0" brushRef="#br0" timeOffset="15793.5366">2963 6054 25 0,'0'0'12'0,"54"-37"-10"0,-24 13 12 16,29-11-15-16,40-2 1 15,34-5-1-15,37-6 0 0,41 11-5 16,25 3 0-16</inkml:trace>
  <inkml:trace contextRef="#ctx0" brushRef="#br0" timeOffset="50279.1615">4231 4786 18 0,'-41'-37'9'0,"-4"16"-8"0,27 13 10 0,-3-5-13 16,-5 2 0-16,-1 3-1 16,-21-2 0-16,-2 7 2 15,-4 3 1-15,-14 8-3 16,-4 0 0-16,1 5 1 16,-10 3 0-16,-2 3 0 15,-9 15 1-15,5-2 2 16,-11 15 1-16,-3 9 0 15,-3 15 1-15,3 4-1 16,8 1 1-16,10 14-1 16,9 13 0-16,14-5-1 15,21 0 0-15,27 3 0 16,12-3 0-16,18-3-1 16,24-18 1-16,23-11 1 15,16-11 0-15,32-20 1 0,30-11 0 16,12-32 0-16,26-22 0 15,7-25 0-15,2-14 1 16,-11-5-2-16,-19-8 1 16,-14-16-1-16,-30 8 0 15,-23 0 0-15,-19 3 0 16,-23 8-3-16,-22-1 0 16,-29 11-6-16,-26 14 1 15,-28 31-3-15,-32 11 0 0</inkml:trace>
  <inkml:trace contextRef="#ctx0" brushRef="#br0" timeOffset="59060.803">7500 5046 17 0,'-30'-16'8'0,"0"2"-9"0,21 12 9 0,-3-3-9 15,-3 2 1 1,1 3-1-16,-1 3 0 0,0 2 1 16,0-5 0-16,0 0-1 15,3 8 1-15,0 0 0 16,3-3 1-16,6 3-1 15,6 3 1-15,9 2 0 16,15-5 1-16,12 0 0 16,17-6 1-16,16 1 0 15,20-8 0-15,21-1 0 16,15 4 1-16,21-4-2 16,21-2 1-16,26 6-2 15,15 2 1-15,24 2-2 16,21 6 1-16,21 6-1 15,12 2 0-15,18 5 0 16,14 2 0-16,4-1 1 0,20-12 1 16,-6-2-2-16,-3-3 0 15,-17 3 2-15,-27-5 0 16,-30 2-2-16,-42 1 1 16,-21 4-8-16,-35 6 0 15,-18 5-1-15,-42-15 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56:01.3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3047 5868 13 0,'-54'-10'6'0,"4"23"-10"0,41-13 7 15,-6 3-7-15,6-3 0 16</inkml:trace>
  <inkml:trace contextRef="#ctx0" brushRef="#br0" timeOffset="400.9438">2812 5831 20 0,'-3'-2'10'0,"12"4"-14"0,-6 6 21 0,8 11-17 16,16 5 0-16,15 2-2 16,17 1 0-16,25-1 1 15,26-2 0-15,6-3 0 16,27-8 0-16,0-5 0 15,17-8 1-15,10-5 2 16,6-11 0-16,11-13 0 16,-5-8 1-16,5-11-1 15,-2-2 0-15,-4-14-1 16,-11-7 0-16,-12-16-1 16,-21-3 1-16,-15 2 0 15,-21 1 0-15,-24-3 0 16,-26-2 0-16,-27-6 0 15,-18 8 0-15,-21 2-1 16,-24 4 0-16,-29-6-1 16,-19 13 0-16,-38 8-2 15,-14 8 1-15,-25 11 1 16,-18 18 0-16,-5 24 2 0,-16 19 0 16,-5 39 0-1,-18 24 1-15,3 48 0 0,8 29 0 16,31 37-4-16,50 0 1 15,62 15-6-15,84-17 0 16</inkml:trace>
  <inkml:trace contextRef="#ctx0" brushRef="#br0" timeOffset="5520.6656">7208 5990 10 0,'-15'3'5'0,"15"-6"-6"16,-3 3 6-16,3 0-7 15,0-8 1-15,0 6 0 16,0 2 1-16,0 0 1 15,0 0 1-15,0 0-1 16,3 0 0-16,6 2 1 0,-3 1 1 16,0-3 0-1,6 0 0-15,0 3 0 0,3-1 1 16,2 1-1-16,7-3 0 16,0 0-1-16,3 2 1 15,3 4-2-15,2-1 1 16,10 0-2-16,3 3 0 15,-1-2 0-15,4 1 1 16,9 4-1-16,-1 0 0 16,4 2 0-16,2 0 1 15,4 0-1-15,-1 1 1 0,7-6-1 16,11-1 1-16,-3-1-1 16,13 2 0-16,-1-6 0 15,12 4 1-15,0 2 0 16,6-8 0-16,-6 2-1 15,13 1 0-15,-4 5 0 16,6 0 0-16,-6 0 0 16,9 2 1-16,-6 1-1 15,3 2 0-15,0-5 1 16,6 3 0-16,0-1 0 16,-6 3 0-16,6-5 0 15,-3 3 0-15,3 2-1 16,-3 0 0-16,6 6-1 15,-6-1 0-15,6-2 1 16,0 3 0-16,0 2-1 16,-3-3 0-16,6-4 1 15,0-6 0-15,6 2 1 0,6-7 1 16,0-3-2-16,0 0 0 16,3-3 1-16,0-5 0 15,2 3 0-15,7 2 0 16,6 1-1-16,6-1 0 15,2 3 0-15,10-3 0 16,5-2 0-16,10 2 1 0,8-2 0 16,7-3 1-1,8 0-1-15,0-8 0 0,-3 3 0 16,-5-3 1-16,-7 0 0 16,-11 9 0-16,-4-1-2 15,-23-3 1-15,-18 6-6 16,-27 2 0-16,-27 6-5 15,-50-19 0-15</inkml:trace>
  <inkml:trace contextRef="#ctx0" brushRef="#br0" timeOffset="10851.7632">7702 6726 24 0,'-18'-16'12'0,"9"26"-13"0,6-2 12 15,0 21-11-15,-3 8 1 16,-3 14-2-16,1 10 0 0,-1 10 1 16,0 22 1-16,3 7-1 15,-6 3 1-15,6-5-3 16,0-2 0-16,0-17-3 16,6-16 0-16</inkml:trace>
  <inkml:trace contextRef="#ctx0" brushRef="#br0" timeOffset="11050.0654">7976 6578 21 0,'36'-11'10'0,"62"27"-27"16,-65-8 16-16,11 2-2 16,-11-4 0-16</inkml:trace>
  <inkml:trace contextRef="#ctx0" brushRef="#br0" timeOffset="11226.4215">7652 7033 29 0,'-18'-14'14'0,"50"6"-24"0,-5 6 29 0,24-6-26 16,26 0 0-16,18 0-6 16,16 0 1-16</inkml:trace>
  <inkml:trace contextRef="#ctx0" brushRef="#br0" timeOffset="11676.0954">8744 6768 20 0,'-15'3'10'0,"15"5"-13"0,0 5 17 16,0 11-13-16,0 10 0 0,-3 16 2 15,-6 11 0-15,-6 24-3 16,-6 18 1-16,-5 11 1 15,2-6 1-15,6-7-2 16,9-14 0-16,6-10-8 16,9-19 1-16</inkml:trace>
  <inkml:trace contextRef="#ctx0" brushRef="#br0" timeOffset="12006.4622">9226 6712 34 0,'-3'-13'17'0,"12"24"-26"0,-3-1 28 16,3 22-18-16,3 21 1 16,-6 13-2-1,-3 24 0-15,-6 32-1 0,-3 5 1 16,0 10-1-16,3-10 1 0,3-13-3 16,3-21 0-16,3-24-4 15,0-22 0-15,0-34-1 16,-6-28 1-16</inkml:trace>
  <inkml:trace contextRef="#ctx0" brushRef="#br0" timeOffset="12171.6379">9238 6837 35 0,'12'-53'17'0,"68"19"-20"16,-41 23 37-16,12 0-37 15,26 3 0-15,15 6-6 16,9 2 0-16,13 2 4 16,-10 4 1-16</inkml:trace>
  <inkml:trace contextRef="#ctx0" brushRef="#br0" timeOffset="12682.849">9217 7109 26 0,'-122'32'13'0,"95"2"-19"0,27-28 19 15,3-1-16-15,6 0 1 0,24-5-3 16,21-5 0 0,20-6 5-16,18-7 1 0,15-1-4 15,9-2 0-15,1 0 2 16,2-3 1-1,-12 6 1-15,-6 2 1 0,-9 3 0 16,-2 2 1-16,-10-2-1 16,-3 2 0-16,1 3-1 15,-10-2 1-15,-5-1-2 16,-4 3 1-16,-11 0-1 16,-12 3 0-16,-7 0 0 15,-11 5 1-15,-9 5-2 16,-12 8 0-16,-9 8 0 15,-15 6 1-15,-14 15 1 16,-1 1 0-16,9-1 3 16,4 3 0-16,14 0 1 15,15-8 0-15,12-3 1 16,14-10 1-16,13-8-1 16,21-11 0-16,11-15-4 15,21-9 1-15,7-13-2 0,-1-10 1 16,-18 5-6-1,-17-8 1-15,-22-3-3 0,-29-2 0 16,-33 8-3-16,-35-1 1 16,-27 20-3-16,-34 12 1 15</inkml:trace>
  <inkml:trace contextRef="#ctx0" brushRef="#br0" timeOffset="14242.9223">7851 8377 10 0,'-12'-19'5'0,"6"11"-7"16,6 8 5-16,-3 0-2 16,-3 6 0-16,-3 4 4 15,-6 9 1-15,-6 4-7 16,-2 20 1-16,-13 23 4 16,-15 16 0-16,-5 16 0 15,-1 0 1-15,4-8-3 0,11-8 1 16,12-11 1-16,12-13 0 15,12-7-1-15,15-14 1 16,18-6-1-16,21-9 0 16,14-9-1-16,22-5 1 15,11-8-1-15,6-3 0 16,12-5 0-16,3-2 0 16,0-4-6-16,-8-4 1 15,2 2-7-15,-6-5 0 0</inkml:trace>
  <inkml:trace contextRef="#ctx0" brushRef="#br0" timeOffset="14814.2888">8958 8808 42 0,'3'74'21'0,"45"69"-33"16,-33-98 35-16,3 3-36 15,-4-1 1-15,-5-5-2 16,-3-4 1-16,-9-7 23 16,-3-17 0-16,-8-12-10 15,-4-15 0-15,-6-14 7 16,3-12 0-16,3-11-2 15,3-6 0-15,6-13-4 16,6-2 0-16,9-1-4 0,9 1 1 16,12-6-1-16,6 6 1 15,14-1 3-15,10 6 1 16,8 0-2-16,7 8 0 16,-7 10 0-16,-5 14 0 15,-7 15 0-15,-8 11 0 16,-12 11 0-16,-12 10 0 15,-15 14 2-15,-12 4 0 0,-21 12 0 16,-12 4 1-16,-11 6-1 16,-7 3 0-16,3-3-1 15,4-6 1-15,8-2-3 16,9 3 1-16,7-6-1 16,8-7 1-16,6-4-1 15,9 1 1-15,12-3-1 16,15-2 0-16,14-3 1 15,7-6 1-15,14-2-2 16,13-11 1-16,11-7-8 16,1-4 0-16,5-15-1 15,-12-13 0-15</inkml:trace>
  <inkml:trace contextRef="#ctx0" brushRef="#br0" timeOffset="15190.5965">10176 8406 37 0,'-39'-3'18'0,"21"27"-28"16,18-11 37-16,3 8-28 0,3 14 1 16,9 4-3-16,3 6 0 15,3 0 3-15,-1 0 0 16,7-5 0-16,3-6 0 15,3-4 1-15,2-12 0 16,1-10 1-16,3-11 0 0,5-15 0 16,7-14 1-16,3-13-3 15,5-2 0-15,1-12-1 16,-4 4 1-16,-8 2 0 16,-6 8 0-16,-7 8 0 15,-5 5 0-15,-3 11 0 16,-3 13 1-16,-3 13 1 15,-10 16 1-15,-5 14-1 16,-9 15 1-16,0 24-6 16,-6 11 1-16,4 10-8 15,-1 8 1-15</inkml:trace>
  <inkml:trace contextRef="#ctx0" brushRef="#br0" timeOffset="17008.0383">7595 9959 25 0,'-15'-16'12'0,"9"13"-13"0,6 3 12 16,0 0-12-16,-3 11 1 15,-6 10 0-15,-6 21 0 16,-3 25 1-16,-8 25 0 15,-10 33 0-15,-6 10 1 16,4 2 2-16,5-18 0 16,15-10 1-16,12-19 0 0,12-14-1 15,15-7 1 1,12-16-2-16,26-16 0 0,10-13-3 16,20-14 1-16,15-15-8 15,0-13 1-15,12-17-5 16,9-12 0-16</inkml:trace>
  <inkml:trace contextRef="#ctx0" brushRef="#br0" timeOffset="17879.3508">8732 10491 30 0,'-12'66'15'0,"18"74"-20"15,-6-103 24-15,-3 13-17 16,-3-2 1-16,-3 2 0 16,-6-7 0-16,0-4-2 15,-2-10 1-15,-4-10 4 16,-6-11 0-16,-3-13-3 16,-3-9 1-16,7-15-2 0,2-10 1 15,3-14-4-15,9-6 0 16,6-7-2-16,18-5 0 15,12 5 0-15,9 5 1 16,11-3 0-16,10 11 1 16,2 8 0-16,10 8 1 15,-7 14-1-15,-2 7 0 16,-6 8 2-16,-10 10 0 0,-5 9 0 16,-9 2 0-16,-6 8-2 15,-10 9 1-15,-5 4 1 16,-12 6 0-16,-11 7-1 15,-13 4 1-15,-6 1 0 16,-6-1 0-16,-2-6 0 16,5-3 0-16,9 0 0 15,9-5 0-15,16-5-2 16,10-8 1-16,16-8-5 16,24-11 1-16,15-15-6 15,17-12 1-15,12-15-2 16,6-18 0-16</inkml:trace>
  <inkml:trace contextRef="#ctx0" brushRef="#br0" timeOffset="18208.5113">9774 10197 34 0,'0'-5'17'0,"-6"21"-28"16,3 2 34-16,-3 11-22 0,-3 19 0 15,-3 7 3-15,-3 6 1 16,6 0-5-16,3 5 0 15,3-2 3-15,3-14 1 16,6-8-1-16,3-7 1 16,9-11-2-16,0-9 0 15,6-15-1-15,11-21 1 16,10-24-3-16,15-23 1 16,14-12-2-16,-3-10 1 0,-2 8-1 15,-4 11 1-15,-14 15 2 16,-12 16 0-16,-10 17 1 15,-8 25 1-15,-6 25 1 16,-9 23 0-16,-9 21-1 16,-12 17 1-16,0 10-11 15,1 5 0-15,2-3-7 16,-3-31 1-16</inkml:trace>
  <inkml:trace contextRef="#ctx0" brushRef="#br0" timeOffset="18748.5413">12143 9612 46 0,'-9'-24'23'0,"-12"-13"-42"0,12 27 38 0,-8-1-25 15,-10-2 0-15,-9 5 1 16,-3 3 1-16,-8 5 9 16,-7 2 1-16,-8 9-5 15,-7 10 1-15,-5 11 4 16,2 10 0-16,-8 14-1 15,3 7 1-15,-4 17-2 16,10 12 1-16,8 9-2 16,13 2 1-16,14-2-1 15,15 4 1-15,18-1-2 16,18-12 1-16,6-7-5 16,9-14 0-16,11-12-6 15,4-25 1-15,17-23-8 0,22-35 1 16</inkml:trace>
  <inkml:trace contextRef="#ctx0" brushRef="#br0" timeOffset="18988.4576">12727 9078 49 0,'-21'13'24'0,"-30"48"-26"0,33-24 43 15,-9 26-42-15,-11 46 0 0,-10 29-4 16,6 31 1-16,7 0 2 16,5-18 0-16,9-19-5 15,6-15 1-15,3-19-3 16,6-27 1-16,6-21-1 16,6-23 0-16,12-19 0 15,21-24 0-15</inkml:trace>
  <inkml:trace contextRef="#ctx0" brushRef="#br0" timeOffset="19317.405">13241 9914 33 0,'-11'8'16'0,"-16"74"-14"16,18-50 33-16,0 13-34 15,-3 10 0-15,3 3 0 16,6 3 1-16,6 3-1 0,6-3 0 15,6-6 2-15,3-7 1 16,6-14-2-16,8-10 1 16,13-24 0-16,6-19 0 15,2-12-3-15,4-22 0 16,-4-11-1-16,-2-7 0 16,-12-6-3-16,-7 6 0 0,-5 10-1 15,-9 5 1 1,-9 9-1-16,-12 12 1 0,-15 9-2 15,-12 15 0-15,-17 6-1 16,-22 18 0-16,4 8-2 16,5 6 0-16,19 10 0 15,23 0 0-15</inkml:trace>
  <inkml:trace contextRef="#ctx0" brushRef="#br0" timeOffset="19680.885">14643 9972 39 0,'12'-18'19'0,"6"-1"-28"16,-12 14 46-16,0 0-45 16,-6 5 1-16,0 0-1 15,-6 0 0-15,-3 2 14 16,-9 3 0-16,-11 3-6 0,-4 6 0 15,-3 1 4-15,-6 4 0 16,-5 2 1-16,-1 11 0 16,4-3 0-16,8 5 0 15,6 6-1-15,3 5 0 16,9 3 0-16,7 10 0 16,5-3 0-16,6 1 0 15,9 2-2-15,5-7 1 0,10-4-4 16,3-12 1-1,12-12-7-15,11-23 0 0,19-34-9 16,14-32 1-16</inkml:trace>
  <inkml:trace contextRef="#ctx0" brushRef="#br0" timeOffset="19904.4917">15647 8946 53 0,'-30'34'26'0,"3"180"-32"16,18-126 43-16,-15 49-44 15,-3 38 1-15,-2 10-11 16,5-10 1-16,3-17 19 16,3-28 1-16,3-27-12 15,3-26 1-15,0-27 3 16,4-31 0-16,2-27-1 0,3-29 0 15,12-29 0-15,17-24 0 16</inkml:trace>
  <inkml:trace contextRef="#ctx0" brushRef="#br0" timeOffset="20159.3665">16132 9567 56 0,'-45'35'28'0,"-38"84"-44"0,53-82 62 0,-15 24-54 15,-14 7 1 1,-4 7-4-16,10 1 1 0,5-10 17 16,9-7 0-16,7-14-5 15,17-8 0-15,6-11 3 16,18-2 1-16,35-8 1 16,25 0 0-16,29-6-5 15,24 3 1-15,12 1-12 16,0 2 0-16,-6-1-6 15,-12 7 0-15,-9 1-1 16,-26 1 0-16</inkml:trace>
  <inkml:trace contextRef="#ctx0" brushRef="#br0" timeOffset="34274.058">18022 4895 5 0,'15'-16'2'0,"-3"-8"4"0,-12 16 2 0,0-5-5 16,-3-3 0-16,-3 0 1 16,-6 6 0-16,-6 2-6 15,-3-3 1-15,-6 3 3 16,-8-2 1-16,-10-1-2 15,-6-2 0-15,-11 10-1 16,-10 3 1-16,-5 8-1 16,-9-8 1-16,-10 11-1 15,-11 7 1-15,0 9-1 16,-3 2 0-16,-9 5 0 16,3 11 0-16,0 5 0 15,9 1 0-15,5-1-1 16,10-8 1-16,18 6 0 15,14-1 1-15,19 4 0 16,14 7 0-16,18-2-1 16,15 4 1-16,12-1 0 0,20 1 0 15,10-1-1-15,23-6 1 16,25 2-1 0,11-2 0-16,27-13-1 0,18-14 1 15,23-15-1-15,10-11 1 16,14-11 0-16,1-7 1 15,-4-9-1-15,-6-7 1 16,-5-6 0-16,-24-5 1 16,-15 0 0-16,-21-16 0 15,-30 11 0-15,-27-6 1 0,-29 6-3 16,-39 3 0-16,-36-1-2 16,-35-2 0-16,-36-3-3 15,-33 2 1-15,-12 9-4 16,-6 10 0-16,18 9 1 15,18 1 0-15</inkml:trace>
  <inkml:trace contextRef="#ctx0" brushRef="#br0" timeOffset="35174.8086">20528 4871 22 0,'-9'-37'11'0,"-12"-13"-18"15,12 47 24-15,-11-10-18 16,-13 0 1-16,-9-3 0 16,-11 5 0-16,-16-5 0 15,-11 3 0-15,-13 5-1 0,-11 8 0 16,-9 0 1 0,-6 11 0-16,0-1 0 0,-6 9 0 15,0 10 0-15,-3 5 1 16,3 19 0-16,0 11 0 15,3 4-1-15,3-1 1 16,18 7-1-16,8 10 1 16,19 9-2-16,14-3 1 15,25-3 0-15,20 8 1 16,21-2-1-16,30-3 0 0,29-11 0 16,33-5 0-16,39-7 1 15,33-12 0-15,41-10-1 16,21-16 0-16,18-15 0 15,12-1 1-15,6-24 0 16,-9-13 1-16,-6-15 0 16,-6-22 1-16,-15-5 0 15,-20 5 0 1,-31-16-1-16,-32-5 1 0,-39 0-1 16,-35-3 1-16,-43 11-3 15,-43-13 0-15,-46 2-2 16,-47-5 1-16,-51 14-3 15,-35 15 1-15,-28 18-5 16,-14 33 1-16,-3 31-2 16,30 19 1-16</inkml:trace>
  <inkml:trace contextRef="#ctx0" brushRef="#br0" timeOffset="52230.1525">20323 5993 30 0,'-24'-27'15'0,"21"19"-9"0,3 8 15 15,6 8-21-15,9 11 1 16,12 15-1-16,14 14 1 16,34 37-9-16,41 28 0 15,44 22-1-15,-17-10 1 16</inkml:trace>
  <inkml:trace contextRef="#ctx0" brushRef="#br0" timeOffset="67945.3027">6503 6157 7 0,'-12'-3'3'0,"6"104"-2"0,6-54 3 15,-3 25-4-15,-6 50 1 16,-6 52 1-16,-12 59 1 16,-3 71-2-16,1 48 0 15,-1 32 2-15,15 7 0 16,9-4 0-16,-6-12 1 15,9-23 0-15,3-13 0 16,-3-24-1-16,0-16 0 16,3-24-8-16,6-13 0 0,3-35-1 15,-24-68 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1T19:57:59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11313 5173 19 0,'-12'-8'9'0,"3"-6"-6"16,9 14 9-16,0 0-14 15,3 3 1-15,-3-3 0 16,6 0 1-16,0-3 0 16,3 3 0-16,6-2 0 15,-1-1 1-15,1-5 1 16,3 3 0-16,0 0 0 15,6-3 0-15,6 2 0 0,2 4 1 16,7 2-2-16,9 0 0 16,11 0-1-16,13 0 1 15,17 0-1-15,24 0 1 16,21 2 0-16,21 4 0 16,23-6 1-16,16 2 0 15,20 4 0-15,15 4 1 16,18 6-2-16,3 3 1 15,18-6-5-15,18 5 1 16,0 9-7-16,23-3 1 16</inkml:trace>
  <inkml:trace contextRef="#ctx0" brushRef="#br0" timeOffset="510.9227">17900 5054 35 0,'44'-19'17'0,"138"8"-20"0,-105 11 29 0,48 6-26 16,54-1 0-16,47 6-4 15,39 4 0-15,30 4 2 16,20-6 1-16,-5 6-7 16,-12-3 0-16,-16-6-1 15,-58-5 0-15</inkml:trace>
  <inkml:trace contextRef="#ctx0" brushRef="#br0" timeOffset="1157.0301">2928 6138 41 0,'-18'-26'20'0,"92"-14"-20"0,-35 30 21 0,41 2-22 16,45 2 1 0,60 12-6-16,62 17 1 15,426 110-2 1,-129-27 0-16</inkml:trace>
  <inkml:trace contextRef="#ctx0" brushRef="#br0" timeOffset="84766.1899">17043 7718 22 0,'86'-19'11'0,"81"17"-12"0,-111 4 11 16,24-2-16 0,25 3 1-16,23-3-2 0,23 0 1 15,16-3 10-15,21-2 0 16,29-6-4-16,15-4 1 16,24 1 3-16,39-1 1 15,20 7 2-15,16 5 0 0,26 8-1 16,0 6 0-1,12 2-4-15,-12 3 1 0,-5-6-4 16,-16-4 1-16,3-1-6 16,-17-5 1-16,-13-8-4 15,-23-8 0-15</inkml:trace>
  <inkml:trace contextRef="#ctx0" brushRef="#br0" timeOffset="86717.041">5330 7697 25 0,'-36'-35'12'0,"12"-2"-10"0,24 29 12 16,-6 3-16-16,12 0 0 15,3 2-1-15,6 6 1 16,15 5 1-16,32 2 0 15,34 6-4-15,41 5 0 16,38 6 0-16,66 5 1 16,54-3 1-16,59-11 1 15,54-10 3-15,47-13 0 16,63-14 3-16,30 1 1 0,29-14 1 16,4-5 0-16,2 8-2 15,-17 2 1-15,-1 19-6 16,-14 24 0-16,-9 24-5 15,-75-8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39628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4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7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4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7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73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7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3/11/2022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Winter 2022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19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Gary Kimura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Understanding how the Memory Management component of the OS operates.  Page replacement strategies, hard vs. soft fault, etc.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11240" y="1593360"/>
              <a:ext cx="6866640" cy="2483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7280" y="1588320"/>
                <a:ext cx="6877080" cy="249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4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File Systems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Basic understanding of the physical features and limitations of storage media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Un</a:t>
            </a: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derstand the basic features and constraints of the File System 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47600" y="1808640"/>
              <a:ext cx="7305120" cy="991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1840" y="1802160"/>
                <a:ext cx="7315200" cy="100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83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FDBCAF-0747-4D96-A17B-004A0393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99B04-2563-43CC-A624-140F3FF3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with questions and answers</a:t>
            </a:r>
          </a:p>
          <a:p>
            <a:r>
              <a:rPr lang="en-US" dirty="0"/>
              <a:t>General computer and career related questions and answers</a:t>
            </a:r>
          </a:p>
          <a:p>
            <a:r>
              <a:rPr lang="en-US" dirty="0"/>
              <a:t>Any topic questions and answers</a:t>
            </a:r>
          </a:p>
          <a:p>
            <a:r>
              <a:rPr lang="en-US" dirty="0"/>
              <a:t>Last words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BC51469-66C2-41E7-B650-A98AEAFB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B573-C17A-4324-9958-F8F6D2E658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 topics in final exam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Hardware Modes (5)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General Structure, Architecture and Processes (15)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Interrupt, Exception, and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Syscall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(10)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Locks, Deadlock, and Starvation (15)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CPU Scheduling (15)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Memory (15)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Virtual Memory (15)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Storage and File Systems (10)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45320" y="1501920"/>
              <a:ext cx="367920" cy="3203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640" y="1499040"/>
                <a:ext cx="375840" cy="321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Privileged and unprivileged instructions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5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Structure, Architecture and Processes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OS architecture, basic components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Ramifications of the user mode kernel mode split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Processes and threads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55600" y="1729800"/>
              <a:ext cx="4727160" cy="1035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2000" y="1724760"/>
                <a:ext cx="4735800" cy="104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9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Interrupt, Exception, and </a:t>
            </a:r>
            <a:r>
              <a:rPr lang="en-US" dirty="0" err="1"/>
              <a:t>Syscall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</a:t>
            </a: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differences between these three methods for entering the kernel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67200" y="346680"/>
              <a:ext cx="8345520" cy="4642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60" y="342000"/>
                <a:ext cx="8360640" cy="465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81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Locks, Deadlock, and Starvation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Types and features of various locks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Understanding deadlocks, occurrences, prevention and analysis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Open Sans" panose="020B0606030504020204" pitchFamily="34" charset="0"/>
              </a:rPr>
              <a:t>Differences between deadlock and starvation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222222"/>
              </a:solidFill>
              <a:latin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97640" y="786600"/>
              <a:ext cx="8426160" cy="3428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520" y="781920"/>
                <a:ext cx="8438040" cy="343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5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Scheduling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Features and limitations of various scheduling algorithms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30320" y="1773720"/>
              <a:ext cx="6552000" cy="4077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7440" y="1769400"/>
                <a:ext cx="6561000" cy="408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16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Understanding physical memory: pages, frames, Page Tables, TLB, etc.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29520" y="1683000"/>
              <a:ext cx="6512400" cy="1483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5200" y="1679040"/>
                <a:ext cx="6522120" cy="149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32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3738</TotalTime>
  <Words>252</Words>
  <Application>Microsoft Office PowerPoint</Application>
  <PresentationFormat>On-screen Show (4:3)</PresentationFormat>
  <Paragraphs>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Open Sans</vt:lpstr>
      <vt:lpstr>Times New Roman</vt:lpstr>
      <vt:lpstr>Blank Presentation</vt:lpstr>
      <vt:lpstr>CSE 451: Operating Systems Winter 2022  Module 19 Review</vt:lpstr>
      <vt:lpstr>Today’s Agenda</vt:lpstr>
      <vt:lpstr>Broad topics in final exam</vt:lpstr>
      <vt:lpstr>Hardware Modes</vt:lpstr>
      <vt:lpstr>General Structure, Architecture and Processes</vt:lpstr>
      <vt:lpstr>Interrupt, Exception, and Syscall</vt:lpstr>
      <vt:lpstr>Locks, Deadlock, and Starvation</vt:lpstr>
      <vt:lpstr>CPU Scheduling</vt:lpstr>
      <vt:lpstr>Memory</vt:lpstr>
      <vt:lpstr>Virtual Memory</vt:lpstr>
      <vt:lpstr>Storage and File Systems</vt:lpstr>
    </vt:vector>
  </TitlesOfParts>
  <Company>University of Washington Dept.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Gary Kimura</cp:lastModifiedBy>
  <cp:revision>176</cp:revision>
  <cp:lastPrinted>2022-03-10T22:36:22Z</cp:lastPrinted>
  <dcterms:created xsi:type="dcterms:W3CDTF">1998-03-30T02:45:13Z</dcterms:created>
  <dcterms:modified xsi:type="dcterms:W3CDTF">2022-03-11T20:18:14Z</dcterms:modified>
</cp:coreProperties>
</file>